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modernComment_107_7B7DA311.xml" ContentType="application/vnd.ms-powerpoint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comments/modernComment_108_6AACFF19.xml" ContentType="application/vnd.ms-powerpoint.comments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BD2F09A-D7E4-81AB-17D6-56D97850939A}" name="Vladut Panaite" initials="VP" userId="fdc0a6e59b90dd7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0B4175-EE57-4A8F-8382-84D32ACBE4F0}" v="898" dt="2023-11-01T16:52:30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modernComment_107_7B7DA31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7F9C905-2896-4604-AF16-8F7ED69C020B}" authorId="{0BD2F09A-D7E4-81AB-17D6-56D97850939A}" created="2023-11-06T15:18:05.37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071831313" sldId="263"/>
      <ac:graphicFrameMk id="25" creationId="{6A18CDD2-1BBF-C667-3AEB-E4CE44E837F4}"/>
    </ac:deMkLst>
    <p188:replyLst>
      <p188:reply id="{17FE5C3E-6D01-4B45-A346-056440C2973A}" authorId="{0BD2F09A-D7E4-81AB-17D6-56D97850939A}" created="2023-11-06T15:18:51.427">
        <p188:txBody>
          <a:bodyPr/>
          <a:lstStyle/>
          <a:p>
            <a:r>
              <a:rPr lang="en-GB"/>
              <a:t>Explain for real case scenarion</a:t>
            </a:r>
          </a:p>
        </p188:txBody>
      </p188:reply>
      <p188:reply id="{60A09AE8-99A2-4FD4-889D-B5B39BCE9B4E}" authorId="{0BD2F09A-D7E4-81AB-17D6-56D97850939A}" created="2023-11-06T15:19:34.143">
        <p188:txBody>
          <a:bodyPr/>
          <a:lstStyle/>
          <a:p>
            <a:r>
              <a:rPr lang="en-GB"/>
              <a:t>Put the more expnesive camera</a:t>
            </a:r>
          </a:p>
        </p188:txBody>
      </p188:reply>
      <p188:reply id="{FC7D2D70-10C0-4EEC-876F-136BF0199CFF}" authorId="{0BD2F09A-D7E4-81AB-17D6-56D97850939A}" created="2023-11-06T15:20:06.122">
        <p188:txBody>
          <a:bodyPr/>
          <a:lstStyle/>
          <a:p>
            <a:r>
              <a:rPr lang="en-GB"/>
              <a:t>Use wifi from the city</a:t>
            </a:r>
          </a:p>
        </p188:txBody>
      </p188:reply>
    </p188:replyLst>
    <p188:txBody>
      <a:bodyPr/>
      <a:lstStyle/>
      <a:p>
        <a:r>
          <a:rPr lang="en-GB"/>
          <a:t>Explain for 1 citysquare , and for whole </a:t>
        </a:r>
      </a:p>
    </p188:txBody>
  </p188:cm>
</p188:cmLst>
</file>

<file path=ppt/comments/modernComment_108_6AACFF1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665841F-7ACF-4906-9D68-BD2504EB72D5}" authorId="{0BD2F09A-D7E4-81AB-17D6-56D97850939A}" created="2023-11-06T15:21:13.507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789722393" sldId="264"/>
      <ac:picMk id="8" creationId="{038AEA6D-28DC-0038-C47E-ECB9D23FB13E}"/>
    </ac:deMkLst>
    <p188:replyLst>
      <p188:reply id="{7A8E876F-F21D-4976-B4B4-4EFE4AD51053}" authorId="{0BD2F09A-D7E4-81AB-17D6-56D97850939A}" created="2023-11-06T15:22:22.062">
        <p188:txBody>
          <a:bodyPr/>
          <a:lstStyle/>
          <a:p>
            <a:r>
              <a:rPr lang="en-GB"/>
              <a:t>AI is connected to server and both of them are in cloud
</a:t>
            </a:r>
          </a:p>
        </p188:txBody>
      </p188:reply>
    </p188:replyLst>
    <p188:txBody>
      <a:bodyPr/>
      <a:lstStyle/>
      <a:p>
        <a:r>
          <a:rPr lang="en-GB"/>
          <a:t>Camera directly to server</a:t>
        </a:r>
      </a:p>
    </p188:txBody>
  </p188:cm>
</p188:cmLst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FFCAA2-D314-4B91-83E7-4864C68F2733}" type="doc">
      <dgm:prSet loTypeId="urn:microsoft.com/office/officeart/2005/8/layout/matrix2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0B4D77A-EAA2-4E1A-A72C-9320E34BF25C}">
      <dgm:prSet phldrT="[Text]"/>
      <dgm:spPr/>
      <dgm:t>
        <a:bodyPr/>
        <a:lstStyle/>
        <a:p>
          <a:r>
            <a:rPr lang="en-US"/>
            <a:t>Strengths</a:t>
          </a:r>
          <a:endParaRPr lang="en-GB" dirty="0"/>
        </a:p>
      </dgm:t>
    </dgm:pt>
    <dgm:pt modelId="{4A16B775-9D20-4E66-A0E9-D0C8EFCD1363}" type="parTrans" cxnId="{23BBEE6D-A7C5-4B04-BEE5-08559382D771}">
      <dgm:prSet/>
      <dgm:spPr/>
      <dgm:t>
        <a:bodyPr/>
        <a:lstStyle/>
        <a:p>
          <a:endParaRPr lang="en-GB"/>
        </a:p>
      </dgm:t>
    </dgm:pt>
    <dgm:pt modelId="{BBB61F90-5474-4816-BA04-403AE96A24D8}" type="sibTrans" cxnId="{23BBEE6D-A7C5-4B04-BEE5-08559382D771}">
      <dgm:prSet/>
      <dgm:spPr/>
      <dgm:t>
        <a:bodyPr/>
        <a:lstStyle/>
        <a:p>
          <a:endParaRPr lang="en-GB"/>
        </a:p>
      </dgm:t>
    </dgm:pt>
    <dgm:pt modelId="{430779B2-A1DC-4795-B222-483BC7CE777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The help of good technologies with AI</a:t>
          </a:r>
          <a:endParaRPr lang="en-GB" dirty="0"/>
        </a:p>
      </dgm:t>
    </dgm:pt>
    <dgm:pt modelId="{CD788F46-B90E-44B1-9A23-8DA717BF1FDE}" type="parTrans" cxnId="{549D59E5-001E-4634-B5EE-5CD193E42CAB}">
      <dgm:prSet/>
      <dgm:spPr/>
      <dgm:t>
        <a:bodyPr/>
        <a:lstStyle/>
        <a:p>
          <a:endParaRPr lang="en-GB"/>
        </a:p>
      </dgm:t>
    </dgm:pt>
    <dgm:pt modelId="{D3FA513A-B0D4-4976-82F6-CAC02F65E775}" type="sibTrans" cxnId="{549D59E5-001E-4634-B5EE-5CD193E42CAB}">
      <dgm:prSet/>
      <dgm:spPr/>
      <dgm:t>
        <a:bodyPr/>
        <a:lstStyle/>
        <a:p>
          <a:endParaRPr lang="en-GB"/>
        </a:p>
      </dgm:t>
    </dgm:pt>
    <dgm:pt modelId="{6C22546D-5ECE-4D97-B908-2DA6CEFAAF6C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Good network infrastructure</a:t>
          </a:r>
          <a:endParaRPr lang="en-GB" dirty="0"/>
        </a:p>
      </dgm:t>
    </dgm:pt>
    <dgm:pt modelId="{75FCFDD1-E316-404D-AFC3-94F941CD8196}" type="parTrans" cxnId="{A3CA59AA-FAA5-4EBC-82B1-DDC0EA055DAB}">
      <dgm:prSet/>
      <dgm:spPr/>
      <dgm:t>
        <a:bodyPr/>
        <a:lstStyle/>
        <a:p>
          <a:endParaRPr lang="en-GB"/>
        </a:p>
      </dgm:t>
    </dgm:pt>
    <dgm:pt modelId="{5B6E6E25-9651-428F-8930-FC4834296339}" type="sibTrans" cxnId="{A3CA59AA-FAA5-4EBC-82B1-DDC0EA055DAB}">
      <dgm:prSet/>
      <dgm:spPr/>
      <dgm:t>
        <a:bodyPr/>
        <a:lstStyle/>
        <a:p>
          <a:endParaRPr lang="en-GB"/>
        </a:p>
      </dgm:t>
    </dgm:pt>
    <dgm:pt modelId="{FB52B8C0-6E37-48A9-B376-CF7FE6ACC685}">
      <dgm:prSet phldrT="[Text]"/>
      <dgm:spPr/>
      <dgm:t>
        <a:bodyPr/>
        <a:lstStyle/>
        <a:p>
          <a:r>
            <a:rPr lang="en-US"/>
            <a:t>Weaknesses</a:t>
          </a:r>
          <a:endParaRPr lang="en-GB" dirty="0"/>
        </a:p>
      </dgm:t>
    </dgm:pt>
    <dgm:pt modelId="{ABC770D4-D187-4E0E-9333-EC5846C56FB8}" type="parTrans" cxnId="{F75C5341-C133-4103-920E-052AC2D4A1AC}">
      <dgm:prSet/>
      <dgm:spPr/>
      <dgm:t>
        <a:bodyPr/>
        <a:lstStyle/>
        <a:p>
          <a:endParaRPr lang="en-GB"/>
        </a:p>
      </dgm:t>
    </dgm:pt>
    <dgm:pt modelId="{9B7F08B3-6CC6-47F7-B8F3-499CE5E73110}" type="sibTrans" cxnId="{F75C5341-C133-4103-920E-052AC2D4A1AC}">
      <dgm:prSet/>
      <dgm:spPr/>
      <dgm:t>
        <a:bodyPr/>
        <a:lstStyle/>
        <a:p>
          <a:endParaRPr lang="en-GB"/>
        </a:p>
      </dgm:t>
    </dgm:pt>
    <dgm:pt modelId="{4E59E168-614E-4BD8-ACA4-DF246968BE0D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(security ,privacy, anonymity)</a:t>
          </a:r>
          <a:endParaRPr lang="en-GB" dirty="0"/>
        </a:p>
      </dgm:t>
    </dgm:pt>
    <dgm:pt modelId="{4DE3470B-E27B-4538-AD68-786DF394DFC5}" type="parTrans" cxnId="{F00853FD-AF9B-4427-9A84-00F17461F133}">
      <dgm:prSet/>
      <dgm:spPr/>
      <dgm:t>
        <a:bodyPr/>
        <a:lstStyle/>
        <a:p>
          <a:endParaRPr lang="en-GB"/>
        </a:p>
      </dgm:t>
    </dgm:pt>
    <dgm:pt modelId="{7E585587-DA59-45F3-8616-B2664F629509}" type="sibTrans" cxnId="{F00853FD-AF9B-4427-9A84-00F17461F133}">
      <dgm:prSet/>
      <dgm:spPr/>
      <dgm:t>
        <a:bodyPr/>
        <a:lstStyle/>
        <a:p>
          <a:endParaRPr lang="en-GB"/>
        </a:p>
      </dgm:t>
    </dgm:pt>
    <dgm:pt modelId="{D8323E12-929C-488A-A764-2CE4212A45E8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Implementation scale </a:t>
          </a:r>
          <a:endParaRPr lang="en-GB" dirty="0"/>
        </a:p>
      </dgm:t>
    </dgm:pt>
    <dgm:pt modelId="{5DE74A89-06B3-4D08-A6C7-93257AD0B417}" type="parTrans" cxnId="{511860DD-7335-4DC2-94C5-A472D0F97BF3}">
      <dgm:prSet/>
      <dgm:spPr/>
      <dgm:t>
        <a:bodyPr/>
        <a:lstStyle/>
        <a:p>
          <a:endParaRPr lang="en-GB"/>
        </a:p>
      </dgm:t>
    </dgm:pt>
    <dgm:pt modelId="{7ECAEC05-BB76-4C03-9306-CA7F135514B1}" type="sibTrans" cxnId="{511860DD-7335-4DC2-94C5-A472D0F97BF3}">
      <dgm:prSet/>
      <dgm:spPr/>
      <dgm:t>
        <a:bodyPr/>
        <a:lstStyle/>
        <a:p>
          <a:endParaRPr lang="en-GB"/>
        </a:p>
      </dgm:t>
    </dgm:pt>
    <dgm:pt modelId="{17339B80-D124-42EA-B471-739C1D4E81B1}">
      <dgm:prSet phldrT="[Text]"/>
      <dgm:spPr/>
      <dgm:t>
        <a:bodyPr/>
        <a:lstStyle/>
        <a:p>
          <a:r>
            <a:rPr lang="en-US"/>
            <a:t>Opportunities</a:t>
          </a:r>
          <a:endParaRPr lang="en-GB" dirty="0"/>
        </a:p>
      </dgm:t>
    </dgm:pt>
    <dgm:pt modelId="{DA61E372-D435-41E5-AC9C-997EF4C5C423}" type="parTrans" cxnId="{1FD6DE64-B0D4-4372-8107-A1FB9F81029C}">
      <dgm:prSet/>
      <dgm:spPr/>
      <dgm:t>
        <a:bodyPr/>
        <a:lstStyle/>
        <a:p>
          <a:endParaRPr lang="en-GB"/>
        </a:p>
      </dgm:t>
    </dgm:pt>
    <dgm:pt modelId="{67374667-D6C4-442C-96C0-670E635FE41B}" type="sibTrans" cxnId="{1FD6DE64-B0D4-4372-8107-A1FB9F81029C}">
      <dgm:prSet/>
      <dgm:spPr/>
      <dgm:t>
        <a:bodyPr/>
        <a:lstStyle/>
        <a:p>
          <a:endParaRPr lang="en-GB"/>
        </a:p>
      </dgm:t>
    </dgm:pt>
    <dgm:pt modelId="{D1E654CD-7BBD-4E7F-BE63-8FFC37E575C9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Lack of parking spots  </a:t>
          </a:r>
          <a:endParaRPr lang="en-GB" dirty="0"/>
        </a:p>
      </dgm:t>
    </dgm:pt>
    <dgm:pt modelId="{17581B8D-7FD7-4235-A21F-2899698BA0F6}" type="parTrans" cxnId="{5E947C2D-4A19-441C-A877-080847EAE67F}">
      <dgm:prSet/>
      <dgm:spPr/>
      <dgm:t>
        <a:bodyPr/>
        <a:lstStyle/>
        <a:p>
          <a:endParaRPr lang="en-GB"/>
        </a:p>
      </dgm:t>
    </dgm:pt>
    <dgm:pt modelId="{8D8F3E77-993A-404B-A0E1-EC241E1F663B}" type="sibTrans" cxnId="{5E947C2D-4A19-441C-A877-080847EAE67F}">
      <dgm:prSet/>
      <dgm:spPr/>
      <dgm:t>
        <a:bodyPr/>
        <a:lstStyle/>
        <a:p>
          <a:endParaRPr lang="en-GB"/>
        </a:p>
      </dgm:t>
    </dgm:pt>
    <dgm:pt modelId="{4625B34D-5EC4-4FFE-A764-4784C8DF00EC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Need of better traffic management </a:t>
          </a:r>
          <a:endParaRPr lang="en-GB" dirty="0"/>
        </a:p>
      </dgm:t>
    </dgm:pt>
    <dgm:pt modelId="{4EE77923-3A86-4E9F-8574-6DB49C5CE667}" type="parTrans" cxnId="{7A0469B0-DE80-4474-95BF-F22220CCA9F2}">
      <dgm:prSet/>
      <dgm:spPr/>
      <dgm:t>
        <a:bodyPr/>
        <a:lstStyle/>
        <a:p>
          <a:endParaRPr lang="en-GB"/>
        </a:p>
      </dgm:t>
    </dgm:pt>
    <dgm:pt modelId="{CA83EDBD-BBE4-426E-A0B3-B9F9F86A08E9}" type="sibTrans" cxnId="{7A0469B0-DE80-4474-95BF-F22220CCA9F2}">
      <dgm:prSet/>
      <dgm:spPr/>
      <dgm:t>
        <a:bodyPr/>
        <a:lstStyle/>
        <a:p>
          <a:endParaRPr lang="en-GB"/>
        </a:p>
      </dgm:t>
    </dgm:pt>
    <dgm:pt modelId="{FABE11B5-DA5A-40A1-9DAC-C6857C7FA75D}">
      <dgm:prSet phldrT="[Text]"/>
      <dgm:spPr/>
      <dgm:t>
        <a:bodyPr/>
        <a:lstStyle/>
        <a:p>
          <a:r>
            <a:rPr lang="en-US"/>
            <a:t>Threats</a:t>
          </a:r>
          <a:endParaRPr lang="en-GB" dirty="0"/>
        </a:p>
      </dgm:t>
    </dgm:pt>
    <dgm:pt modelId="{33719C36-2E64-49CB-9658-6FE62D68D29A}" type="parTrans" cxnId="{A3041F21-0F6A-4176-BC25-DB3253ED077F}">
      <dgm:prSet/>
      <dgm:spPr/>
      <dgm:t>
        <a:bodyPr/>
        <a:lstStyle/>
        <a:p>
          <a:endParaRPr lang="en-GB"/>
        </a:p>
      </dgm:t>
    </dgm:pt>
    <dgm:pt modelId="{1D2B3CCC-1E4E-419A-9422-B1E49F29BEFD}" type="sibTrans" cxnId="{A3041F21-0F6A-4176-BC25-DB3253ED077F}">
      <dgm:prSet/>
      <dgm:spPr/>
      <dgm:t>
        <a:bodyPr/>
        <a:lstStyle/>
        <a:p>
          <a:endParaRPr lang="en-GB"/>
        </a:p>
      </dgm:t>
    </dgm:pt>
    <dgm:pt modelId="{3FBE721E-4089-457F-B562-5BB65422377F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Disagreement from the citizens</a:t>
          </a:r>
          <a:endParaRPr lang="en-GB" dirty="0"/>
        </a:p>
      </dgm:t>
    </dgm:pt>
    <dgm:pt modelId="{267A8099-CBF3-4735-B7EB-5D10D3C8F2CA}" type="parTrans" cxnId="{E573FE8F-DC81-4F51-B66A-B533C45CE024}">
      <dgm:prSet/>
      <dgm:spPr/>
      <dgm:t>
        <a:bodyPr/>
        <a:lstStyle/>
        <a:p>
          <a:endParaRPr lang="en-GB"/>
        </a:p>
      </dgm:t>
    </dgm:pt>
    <dgm:pt modelId="{BFDBA6E0-3C4C-4C28-99A9-1C5CA38B797E}" type="sibTrans" cxnId="{E573FE8F-DC81-4F51-B66A-B533C45CE024}">
      <dgm:prSet/>
      <dgm:spPr/>
      <dgm:t>
        <a:bodyPr/>
        <a:lstStyle/>
        <a:p>
          <a:endParaRPr lang="en-GB"/>
        </a:p>
      </dgm:t>
    </dgm:pt>
    <dgm:pt modelId="{068E4563-A076-43DD-8488-C9A69947BBE1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(security ,privacy, anonymity)</a:t>
          </a:r>
          <a:endParaRPr lang="en-GB" dirty="0"/>
        </a:p>
      </dgm:t>
    </dgm:pt>
    <dgm:pt modelId="{DD2ECFF1-93EC-40FC-8898-165260540FD4}" type="parTrans" cxnId="{7FCC0797-FDA6-481B-BD66-6ADDC67603CB}">
      <dgm:prSet/>
      <dgm:spPr/>
      <dgm:t>
        <a:bodyPr/>
        <a:lstStyle/>
        <a:p>
          <a:endParaRPr lang="en-GB"/>
        </a:p>
      </dgm:t>
    </dgm:pt>
    <dgm:pt modelId="{F9307D7B-F57F-4FE3-BCCB-8129B8828FF1}" type="sibTrans" cxnId="{7FCC0797-FDA6-481B-BD66-6ADDC67603CB}">
      <dgm:prSet/>
      <dgm:spPr/>
      <dgm:t>
        <a:bodyPr/>
        <a:lstStyle/>
        <a:p>
          <a:endParaRPr lang="en-GB"/>
        </a:p>
      </dgm:t>
    </dgm:pt>
    <dgm:pt modelId="{D535C2E7-FF5A-4FB3-ADA8-362260214EAB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Optimized, Lightweight, Intuitive User Interface  </a:t>
          </a:r>
          <a:endParaRPr lang="en-GB" dirty="0"/>
        </a:p>
      </dgm:t>
    </dgm:pt>
    <dgm:pt modelId="{4650A9BB-95B8-4E37-8A06-FEE9464EAC52}" type="parTrans" cxnId="{6064D758-A8B3-46DD-8886-ADAFA04BC898}">
      <dgm:prSet/>
      <dgm:spPr/>
      <dgm:t>
        <a:bodyPr/>
        <a:lstStyle/>
        <a:p>
          <a:endParaRPr lang="en-GB"/>
        </a:p>
      </dgm:t>
    </dgm:pt>
    <dgm:pt modelId="{1C28C2F5-1835-41A6-8092-6241DD9C973E}" type="sibTrans" cxnId="{6064D758-A8B3-46DD-8886-ADAFA04BC898}">
      <dgm:prSet/>
      <dgm:spPr/>
      <dgm:t>
        <a:bodyPr/>
        <a:lstStyle/>
        <a:p>
          <a:endParaRPr lang="en-GB"/>
        </a:p>
      </dgm:t>
    </dgm:pt>
    <dgm:pt modelId="{2626D335-88FB-412F-A0C3-76DDDCE57CAF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Reliability of the system</a:t>
          </a:r>
          <a:endParaRPr lang="en-GB" dirty="0"/>
        </a:p>
      </dgm:t>
    </dgm:pt>
    <dgm:pt modelId="{7D753BC4-92B1-4E29-B110-B9955FD43C1E}" type="parTrans" cxnId="{090C842E-2A29-4819-B092-86BBC6D61447}">
      <dgm:prSet/>
      <dgm:spPr/>
      <dgm:t>
        <a:bodyPr/>
        <a:lstStyle/>
        <a:p>
          <a:endParaRPr lang="en-GB"/>
        </a:p>
      </dgm:t>
    </dgm:pt>
    <dgm:pt modelId="{A9FE251D-B102-4974-9CE8-CB649FBC80AC}" type="sibTrans" cxnId="{090C842E-2A29-4819-B092-86BBC6D61447}">
      <dgm:prSet/>
      <dgm:spPr/>
      <dgm:t>
        <a:bodyPr/>
        <a:lstStyle/>
        <a:p>
          <a:endParaRPr lang="en-GB"/>
        </a:p>
      </dgm:t>
    </dgm:pt>
    <dgm:pt modelId="{445387C1-9AFE-433D-BED1-FD2E3929FFD8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Increases in incomes from fines generated by illegal parking </a:t>
          </a:r>
          <a:endParaRPr lang="en-GB" dirty="0"/>
        </a:p>
      </dgm:t>
    </dgm:pt>
    <dgm:pt modelId="{042F48E3-7030-4901-8806-5475BAFDF857}" type="parTrans" cxnId="{A944547B-A1FE-431B-B69E-E01A79C04F30}">
      <dgm:prSet/>
      <dgm:spPr/>
      <dgm:t>
        <a:bodyPr/>
        <a:lstStyle/>
        <a:p>
          <a:endParaRPr lang="en-GB"/>
        </a:p>
      </dgm:t>
    </dgm:pt>
    <dgm:pt modelId="{8678FFE2-DA8B-47D8-9D26-64D0A48E6F8B}" type="sibTrans" cxnId="{A944547B-A1FE-431B-B69E-E01A79C04F30}">
      <dgm:prSet/>
      <dgm:spPr/>
      <dgm:t>
        <a:bodyPr/>
        <a:lstStyle/>
        <a:p>
          <a:endParaRPr lang="en-GB"/>
        </a:p>
      </dgm:t>
    </dgm:pt>
    <dgm:pt modelId="{A4356DCF-64A4-4859-898E-08D983FCD368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Maintenance of the hardware    </a:t>
          </a:r>
          <a:endParaRPr lang="en-GB" dirty="0"/>
        </a:p>
      </dgm:t>
    </dgm:pt>
    <dgm:pt modelId="{A12AE572-C788-4635-B8B0-06B89703F6F7}" type="parTrans" cxnId="{FFFE4312-D465-44AF-9E85-8F660EE05DE1}">
      <dgm:prSet/>
      <dgm:spPr/>
      <dgm:t>
        <a:bodyPr/>
        <a:lstStyle/>
        <a:p>
          <a:endParaRPr lang="en-GB"/>
        </a:p>
      </dgm:t>
    </dgm:pt>
    <dgm:pt modelId="{B1188ABA-9B9C-44F2-9974-292DF497F49D}" type="sibTrans" cxnId="{FFFE4312-D465-44AF-9E85-8F660EE05DE1}">
      <dgm:prSet/>
      <dgm:spPr/>
      <dgm:t>
        <a:bodyPr/>
        <a:lstStyle/>
        <a:p>
          <a:endParaRPr lang="en-GB"/>
        </a:p>
      </dgm:t>
    </dgm:pt>
    <dgm:pt modelId="{AEBCA25F-EF58-4230-9557-FFC00E9BD3C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Expensive hardware    </a:t>
          </a:r>
          <a:endParaRPr lang="en-GB" dirty="0"/>
        </a:p>
      </dgm:t>
    </dgm:pt>
    <dgm:pt modelId="{2CBE8262-A097-458F-BCB9-A5CEE1D3B41D}" type="parTrans" cxnId="{FEDBE26A-FB8C-412F-B0EF-5942E7D79950}">
      <dgm:prSet/>
      <dgm:spPr/>
    </dgm:pt>
    <dgm:pt modelId="{2D1A8A54-316E-4821-880B-7397B393578D}" type="sibTrans" cxnId="{FEDBE26A-FB8C-412F-B0EF-5942E7D79950}">
      <dgm:prSet/>
      <dgm:spPr/>
    </dgm:pt>
    <dgm:pt modelId="{8172A375-5FA2-405C-8C90-AD60E004C884}" type="pres">
      <dgm:prSet presAssocID="{8BFFCAA2-D314-4B91-83E7-4864C68F2733}" presName="matrix" presStyleCnt="0">
        <dgm:presLayoutVars>
          <dgm:chMax val="1"/>
          <dgm:dir/>
          <dgm:resizeHandles val="exact"/>
        </dgm:presLayoutVars>
      </dgm:prSet>
      <dgm:spPr/>
    </dgm:pt>
    <dgm:pt modelId="{905B93E5-7391-4821-B6FA-F598FF85BEF3}" type="pres">
      <dgm:prSet presAssocID="{8BFFCAA2-D314-4B91-83E7-4864C68F2733}" presName="axisShape" presStyleLbl="bgShp" presStyleIdx="0" presStyleCnt="1"/>
      <dgm:spPr/>
    </dgm:pt>
    <dgm:pt modelId="{B27A661F-CC6B-4436-8E4C-1CA99C40E57B}" type="pres">
      <dgm:prSet presAssocID="{8BFFCAA2-D314-4B91-83E7-4864C68F2733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A7EE314-2E25-47FF-AC78-D04428350795}" type="pres">
      <dgm:prSet presAssocID="{8BFFCAA2-D314-4B91-83E7-4864C68F2733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80809F17-D10F-4CA4-B99C-E44B0B45AD06}" type="pres">
      <dgm:prSet presAssocID="{8BFFCAA2-D314-4B91-83E7-4864C68F2733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252C274A-70E8-4BD8-BA21-5CC922D524CC}" type="pres">
      <dgm:prSet presAssocID="{8BFFCAA2-D314-4B91-83E7-4864C68F2733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E4F7750C-73CB-412B-BF94-60E88A61D66F}" type="presOf" srcId="{FABE11B5-DA5A-40A1-9DAC-C6857C7FA75D}" destId="{252C274A-70E8-4BD8-BA21-5CC922D524CC}" srcOrd="0" destOrd="0" presId="urn:microsoft.com/office/officeart/2005/8/layout/matrix2"/>
    <dgm:cxn modelId="{27D61C0F-3D2A-4B82-A162-7594B387BE71}" type="presOf" srcId="{4E59E168-614E-4BD8-ACA4-DF246968BE0D}" destId="{FA7EE314-2E25-47FF-AC78-D04428350795}" srcOrd="0" destOrd="1" presId="urn:microsoft.com/office/officeart/2005/8/layout/matrix2"/>
    <dgm:cxn modelId="{14F27C0F-8DA4-4215-856A-FCF4365C6D56}" type="presOf" srcId="{D8323E12-929C-488A-A764-2CE4212A45E8}" destId="{FA7EE314-2E25-47FF-AC78-D04428350795}" srcOrd="0" destOrd="2" presId="urn:microsoft.com/office/officeart/2005/8/layout/matrix2"/>
    <dgm:cxn modelId="{FFFE4312-D465-44AF-9E85-8F660EE05DE1}" srcId="{FABE11B5-DA5A-40A1-9DAC-C6857C7FA75D}" destId="{A4356DCF-64A4-4859-898E-08D983FCD368}" srcOrd="1" destOrd="0" parTransId="{A12AE572-C788-4635-B8B0-06B89703F6F7}" sibTransId="{B1188ABA-9B9C-44F2-9974-292DF497F49D}"/>
    <dgm:cxn modelId="{8F851213-C5AA-4895-9CC2-7155C508B923}" type="presOf" srcId="{D535C2E7-FF5A-4FB3-ADA8-362260214EAB}" destId="{B27A661F-CC6B-4436-8E4C-1CA99C40E57B}" srcOrd="0" destOrd="4" presId="urn:microsoft.com/office/officeart/2005/8/layout/matrix2"/>
    <dgm:cxn modelId="{6EF05717-6024-4A6B-A297-EF754F525B6B}" type="presOf" srcId="{445387C1-9AFE-433D-BED1-FD2E3929FFD8}" destId="{80809F17-D10F-4CA4-B99C-E44B0B45AD06}" srcOrd="0" destOrd="3" presId="urn:microsoft.com/office/officeart/2005/8/layout/matrix2"/>
    <dgm:cxn modelId="{A3041F21-0F6A-4176-BC25-DB3253ED077F}" srcId="{8BFFCAA2-D314-4B91-83E7-4864C68F2733}" destId="{FABE11B5-DA5A-40A1-9DAC-C6857C7FA75D}" srcOrd="3" destOrd="0" parTransId="{33719C36-2E64-49CB-9658-6FE62D68D29A}" sibTransId="{1D2B3CCC-1E4E-419A-9422-B1E49F29BEFD}"/>
    <dgm:cxn modelId="{F7E63D25-76A9-44B5-9E8C-4B3A046869A8}" type="presOf" srcId="{4625B34D-5EC4-4FFE-A764-4784C8DF00EC}" destId="{80809F17-D10F-4CA4-B99C-E44B0B45AD06}" srcOrd="0" destOrd="2" presId="urn:microsoft.com/office/officeart/2005/8/layout/matrix2"/>
    <dgm:cxn modelId="{5E947C2D-4A19-441C-A877-080847EAE67F}" srcId="{17339B80-D124-42EA-B471-739C1D4E81B1}" destId="{D1E654CD-7BBD-4E7F-BE63-8FFC37E575C9}" srcOrd="0" destOrd="0" parTransId="{17581B8D-7FD7-4235-A21F-2899698BA0F6}" sibTransId="{8D8F3E77-993A-404B-A0E1-EC241E1F663B}"/>
    <dgm:cxn modelId="{090C842E-2A29-4819-B092-86BBC6D61447}" srcId="{FB52B8C0-6E37-48A9-B376-CF7FE6ACC685}" destId="{2626D335-88FB-412F-A0C3-76DDDCE57CAF}" srcOrd="2" destOrd="0" parTransId="{7D753BC4-92B1-4E29-B110-B9955FD43C1E}" sibTransId="{A9FE251D-B102-4974-9CE8-CB649FBC80AC}"/>
    <dgm:cxn modelId="{D4CB5836-D3F1-4F9C-BA99-FABE409E3126}" type="presOf" srcId="{430779B2-A1DC-4795-B222-483BC7CE7772}" destId="{B27A661F-CC6B-4436-8E4C-1CA99C40E57B}" srcOrd="0" destOrd="1" presId="urn:microsoft.com/office/officeart/2005/8/layout/matrix2"/>
    <dgm:cxn modelId="{F75C5341-C133-4103-920E-052AC2D4A1AC}" srcId="{8BFFCAA2-D314-4B91-83E7-4864C68F2733}" destId="{FB52B8C0-6E37-48A9-B376-CF7FE6ACC685}" srcOrd="1" destOrd="0" parTransId="{ABC770D4-D187-4E0E-9333-EC5846C56FB8}" sibTransId="{9B7F08B3-6CC6-47F7-B8F3-499CE5E73110}"/>
    <dgm:cxn modelId="{1FD6DE64-B0D4-4372-8107-A1FB9F81029C}" srcId="{8BFFCAA2-D314-4B91-83E7-4864C68F2733}" destId="{17339B80-D124-42EA-B471-739C1D4E81B1}" srcOrd="2" destOrd="0" parTransId="{DA61E372-D435-41E5-AC9C-997EF4C5C423}" sibTransId="{67374667-D6C4-442C-96C0-670E635FE41B}"/>
    <dgm:cxn modelId="{FEDBE26A-FB8C-412F-B0EF-5942E7D79950}" srcId="{FB52B8C0-6E37-48A9-B376-CF7FE6ACC685}" destId="{AEBCA25F-EF58-4230-9557-FFC00E9BD3C2}" srcOrd="3" destOrd="0" parTransId="{2CBE8262-A097-458F-BCB9-A5CEE1D3B41D}" sibTransId="{2D1A8A54-316E-4821-880B-7397B393578D}"/>
    <dgm:cxn modelId="{23BBEE6D-A7C5-4B04-BEE5-08559382D771}" srcId="{8BFFCAA2-D314-4B91-83E7-4864C68F2733}" destId="{C0B4D77A-EAA2-4E1A-A72C-9320E34BF25C}" srcOrd="0" destOrd="0" parTransId="{4A16B775-9D20-4E66-A0E9-D0C8EFCD1363}" sibTransId="{BBB61F90-5474-4816-BA04-403AE96A24D8}"/>
    <dgm:cxn modelId="{3EAB2A70-89E2-4E3D-B59D-85037633443E}" type="presOf" srcId="{FB52B8C0-6E37-48A9-B376-CF7FE6ACC685}" destId="{FA7EE314-2E25-47FF-AC78-D04428350795}" srcOrd="0" destOrd="0" presId="urn:microsoft.com/office/officeart/2005/8/layout/matrix2"/>
    <dgm:cxn modelId="{2FE99650-4CBD-4CAB-85F3-0967BFC5B1C0}" type="presOf" srcId="{C0B4D77A-EAA2-4E1A-A72C-9320E34BF25C}" destId="{B27A661F-CC6B-4436-8E4C-1CA99C40E57B}" srcOrd="0" destOrd="0" presId="urn:microsoft.com/office/officeart/2005/8/layout/matrix2"/>
    <dgm:cxn modelId="{4AB31272-4CCF-47F6-8C3A-567DE112738C}" type="presOf" srcId="{AEBCA25F-EF58-4230-9557-FFC00E9BD3C2}" destId="{FA7EE314-2E25-47FF-AC78-D04428350795}" srcOrd="0" destOrd="4" presId="urn:microsoft.com/office/officeart/2005/8/layout/matrix2"/>
    <dgm:cxn modelId="{6B5C3053-F7BC-47CE-B7A1-3134A5BD402E}" type="presOf" srcId="{A4356DCF-64A4-4859-898E-08D983FCD368}" destId="{252C274A-70E8-4BD8-BA21-5CC922D524CC}" srcOrd="0" destOrd="2" presId="urn:microsoft.com/office/officeart/2005/8/layout/matrix2"/>
    <dgm:cxn modelId="{5D098878-C1BC-4B29-AFC7-A8B8EDF8B446}" type="presOf" srcId="{2626D335-88FB-412F-A0C3-76DDDCE57CAF}" destId="{FA7EE314-2E25-47FF-AC78-D04428350795}" srcOrd="0" destOrd="3" presId="urn:microsoft.com/office/officeart/2005/8/layout/matrix2"/>
    <dgm:cxn modelId="{6064D758-A8B3-46DD-8886-ADAFA04BC898}" srcId="{C0B4D77A-EAA2-4E1A-A72C-9320E34BF25C}" destId="{D535C2E7-FF5A-4FB3-ADA8-362260214EAB}" srcOrd="3" destOrd="0" parTransId="{4650A9BB-95B8-4E37-8A06-FEE9464EAC52}" sibTransId="{1C28C2F5-1835-41A6-8092-6241DD9C973E}"/>
    <dgm:cxn modelId="{A944547B-A1FE-431B-B69E-E01A79C04F30}" srcId="{17339B80-D124-42EA-B471-739C1D4E81B1}" destId="{445387C1-9AFE-433D-BED1-FD2E3929FFD8}" srcOrd="2" destOrd="0" parTransId="{042F48E3-7030-4901-8806-5475BAFDF857}" sibTransId="{8678FFE2-DA8B-47D8-9D26-64D0A48E6F8B}"/>
    <dgm:cxn modelId="{19C7DB8B-D7E0-4DEC-B610-EEC646709B91}" type="presOf" srcId="{068E4563-A076-43DD-8488-C9A69947BBE1}" destId="{B27A661F-CC6B-4436-8E4C-1CA99C40E57B}" srcOrd="0" destOrd="3" presId="urn:microsoft.com/office/officeart/2005/8/layout/matrix2"/>
    <dgm:cxn modelId="{E573FE8F-DC81-4F51-B66A-B533C45CE024}" srcId="{FABE11B5-DA5A-40A1-9DAC-C6857C7FA75D}" destId="{3FBE721E-4089-457F-B562-5BB65422377F}" srcOrd="0" destOrd="0" parTransId="{267A8099-CBF3-4735-B7EB-5D10D3C8F2CA}" sibTransId="{BFDBA6E0-3C4C-4C28-99A9-1C5CA38B797E}"/>
    <dgm:cxn modelId="{7FCC0797-FDA6-481B-BD66-6ADDC67603CB}" srcId="{C0B4D77A-EAA2-4E1A-A72C-9320E34BF25C}" destId="{068E4563-A076-43DD-8488-C9A69947BBE1}" srcOrd="2" destOrd="0" parTransId="{DD2ECFF1-93EC-40FC-8898-165260540FD4}" sibTransId="{F9307D7B-F57F-4FE3-BCCB-8129B8828FF1}"/>
    <dgm:cxn modelId="{A994319F-5947-4E8E-9182-9733F0299A63}" type="presOf" srcId="{17339B80-D124-42EA-B471-739C1D4E81B1}" destId="{80809F17-D10F-4CA4-B99C-E44B0B45AD06}" srcOrd="0" destOrd="0" presId="urn:microsoft.com/office/officeart/2005/8/layout/matrix2"/>
    <dgm:cxn modelId="{7FEBF4A1-4C01-434F-ADBC-61B35B192298}" type="presOf" srcId="{D1E654CD-7BBD-4E7F-BE63-8FFC37E575C9}" destId="{80809F17-D10F-4CA4-B99C-E44B0B45AD06}" srcOrd="0" destOrd="1" presId="urn:microsoft.com/office/officeart/2005/8/layout/matrix2"/>
    <dgm:cxn modelId="{A3CA59AA-FAA5-4EBC-82B1-DDC0EA055DAB}" srcId="{C0B4D77A-EAA2-4E1A-A72C-9320E34BF25C}" destId="{6C22546D-5ECE-4D97-B908-2DA6CEFAAF6C}" srcOrd="1" destOrd="0" parTransId="{75FCFDD1-E316-404D-AFC3-94F941CD8196}" sibTransId="{5B6E6E25-9651-428F-8930-FC4834296339}"/>
    <dgm:cxn modelId="{7A0469B0-DE80-4474-95BF-F22220CCA9F2}" srcId="{17339B80-D124-42EA-B471-739C1D4E81B1}" destId="{4625B34D-5EC4-4FFE-A764-4784C8DF00EC}" srcOrd="1" destOrd="0" parTransId="{4EE77923-3A86-4E9F-8574-6DB49C5CE667}" sibTransId="{CA83EDBD-BBE4-426E-A0B3-B9F9F86A08E9}"/>
    <dgm:cxn modelId="{7E52EEB3-CF03-4B1C-8165-F89B37CF1D98}" type="presOf" srcId="{3FBE721E-4089-457F-B562-5BB65422377F}" destId="{252C274A-70E8-4BD8-BA21-5CC922D524CC}" srcOrd="0" destOrd="1" presId="urn:microsoft.com/office/officeart/2005/8/layout/matrix2"/>
    <dgm:cxn modelId="{601878B5-F49F-4902-B25F-C6B0C2D4EE3B}" type="presOf" srcId="{6C22546D-5ECE-4D97-B908-2DA6CEFAAF6C}" destId="{B27A661F-CC6B-4436-8E4C-1CA99C40E57B}" srcOrd="0" destOrd="2" presId="urn:microsoft.com/office/officeart/2005/8/layout/matrix2"/>
    <dgm:cxn modelId="{6452C4B7-C14C-4B45-99F0-FA50879A2693}" type="presOf" srcId="{8BFFCAA2-D314-4B91-83E7-4864C68F2733}" destId="{8172A375-5FA2-405C-8C90-AD60E004C884}" srcOrd="0" destOrd="0" presId="urn:microsoft.com/office/officeart/2005/8/layout/matrix2"/>
    <dgm:cxn modelId="{511860DD-7335-4DC2-94C5-A472D0F97BF3}" srcId="{FB52B8C0-6E37-48A9-B376-CF7FE6ACC685}" destId="{D8323E12-929C-488A-A764-2CE4212A45E8}" srcOrd="1" destOrd="0" parTransId="{5DE74A89-06B3-4D08-A6C7-93257AD0B417}" sibTransId="{7ECAEC05-BB76-4C03-9306-CA7F135514B1}"/>
    <dgm:cxn modelId="{549D59E5-001E-4634-B5EE-5CD193E42CAB}" srcId="{C0B4D77A-EAA2-4E1A-A72C-9320E34BF25C}" destId="{430779B2-A1DC-4795-B222-483BC7CE7772}" srcOrd="0" destOrd="0" parTransId="{CD788F46-B90E-44B1-9A23-8DA717BF1FDE}" sibTransId="{D3FA513A-B0D4-4976-82F6-CAC02F65E775}"/>
    <dgm:cxn modelId="{F00853FD-AF9B-4427-9A84-00F17461F133}" srcId="{FB52B8C0-6E37-48A9-B376-CF7FE6ACC685}" destId="{4E59E168-614E-4BD8-ACA4-DF246968BE0D}" srcOrd="0" destOrd="0" parTransId="{4DE3470B-E27B-4538-AD68-786DF394DFC5}" sibTransId="{7E585587-DA59-45F3-8616-B2664F629509}"/>
    <dgm:cxn modelId="{5A1AAC85-7749-4E3D-BEDC-CE15D835A360}" type="presParOf" srcId="{8172A375-5FA2-405C-8C90-AD60E004C884}" destId="{905B93E5-7391-4821-B6FA-F598FF85BEF3}" srcOrd="0" destOrd="0" presId="urn:microsoft.com/office/officeart/2005/8/layout/matrix2"/>
    <dgm:cxn modelId="{37200D83-342C-491A-A450-DD1D165BAD28}" type="presParOf" srcId="{8172A375-5FA2-405C-8C90-AD60E004C884}" destId="{B27A661F-CC6B-4436-8E4C-1CA99C40E57B}" srcOrd="1" destOrd="0" presId="urn:microsoft.com/office/officeart/2005/8/layout/matrix2"/>
    <dgm:cxn modelId="{E88BC89F-8202-4006-AA30-B81537F76187}" type="presParOf" srcId="{8172A375-5FA2-405C-8C90-AD60E004C884}" destId="{FA7EE314-2E25-47FF-AC78-D04428350795}" srcOrd="2" destOrd="0" presId="urn:microsoft.com/office/officeart/2005/8/layout/matrix2"/>
    <dgm:cxn modelId="{1085ADFA-4508-4981-B19F-8DA1334E501F}" type="presParOf" srcId="{8172A375-5FA2-405C-8C90-AD60E004C884}" destId="{80809F17-D10F-4CA4-B99C-E44B0B45AD06}" srcOrd="3" destOrd="0" presId="urn:microsoft.com/office/officeart/2005/8/layout/matrix2"/>
    <dgm:cxn modelId="{18E96A69-A5A7-42CD-BFEC-5EC2AC5D30DF}" type="presParOf" srcId="{8172A375-5FA2-405C-8C90-AD60E004C884}" destId="{252C274A-70E8-4BD8-BA21-5CC922D524CC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73C8E5-6599-4308-9B90-586C18DEF118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2F00E28-7C1D-4B03-8E52-962D2F9B846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Hardware </a:t>
          </a:r>
        </a:p>
      </dgm:t>
    </dgm:pt>
    <dgm:pt modelId="{362FFF61-7EAE-4B41-AF1B-0E7A3B804002}" type="parTrans" cxnId="{AAB326BE-15BF-40FE-959B-760EA81E49F4}">
      <dgm:prSet/>
      <dgm:spPr/>
      <dgm:t>
        <a:bodyPr/>
        <a:lstStyle/>
        <a:p>
          <a:endParaRPr lang="en-US"/>
        </a:p>
      </dgm:t>
    </dgm:pt>
    <dgm:pt modelId="{544F6275-25CB-4850-A7FF-37AB48994228}" type="sibTrans" cxnId="{AAB326BE-15BF-40FE-959B-760EA81E49F4}">
      <dgm:prSet/>
      <dgm:spPr/>
      <dgm:t>
        <a:bodyPr/>
        <a:lstStyle/>
        <a:p>
          <a:endParaRPr lang="en-US"/>
        </a:p>
      </dgm:t>
    </dgm:pt>
    <dgm:pt modelId="{F1FC41F4-3CDE-4E52-BF99-557CE2564D2B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US" dirty="0"/>
            <a:t>17pcs parking sensor S-LG3T: ~ 200 Euros/pcs</a:t>
          </a:r>
        </a:p>
      </dgm:t>
    </dgm:pt>
    <dgm:pt modelId="{13B1AA92-A86F-461B-A3AF-6E31B6910847}" type="parTrans" cxnId="{7594697B-DC55-4CC0-A3E9-9CB52D3E330A}">
      <dgm:prSet/>
      <dgm:spPr/>
      <dgm:t>
        <a:bodyPr/>
        <a:lstStyle/>
        <a:p>
          <a:endParaRPr lang="en-US"/>
        </a:p>
      </dgm:t>
    </dgm:pt>
    <dgm:pt modelId="{4D52E14B-DE74-4EA6-8E9F-F137A81CBEF7}" type="sibTrans" cxnId="{7594697B-DC55-4CC0-A3E9-9CB52D3E330A}">
      <dgm:prSet/>
      <dgm:spPr/>
      <dgm:t>
        <a:bodyPr/>
        <a:lstStyle/>
        <a:p>
          <a:endParaRPr lang="en-US"/>
        </a:p>
      </dgm:t>
    </dgm:pt>
    <dgm:pt modelId="{54E3A4D3-589E-4DAC-9C53-52FCBE548C88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GB" dirty="0"/>
            <a:t>1pcs </a:t>
          </a:r>
          <a:r>
            <a:rPr lang="pt-BR" dirty="0"/>
            <a:t>IMOU CRUISER CAMERA SE </a:t>
          </a:r>
          <a:r>
            <a:rPr lang="en-GB" dirty="0"/>
            <a:t>~ 74 Euros/pcs</a:t>
          </a:r>
          <a:endParaRPr lang="en-US" dirty="0"/>
        </a:p>
      </dgm:t>
    </dgm:pt>
    <dgm:pt modelId="{0A9AF1DB-1271-4B61-B619-556A8BC780E5}" type="parTrans" cxnId="{60DBA041-6759-47E1-95B8-6E56D695B6F5}">
      <dgm:prSet/>
      <dgm:spPr/>
      <dgm:t>
        <a:bodyPr/>
        <a:lstStyle/>
        <a:p>
          <a:endParaRPr lang="en-US"/>
        </a:p>
      </dgm:t>
    </dgm:pt>
    <dgm:pt modelId="{19B847EC-13A5-463F-856B-84589E121F73}" type="sibTrans" cxnId="{60DBA041-6759-47E1-95B8-6E56D695B6F5}">
      <dgm:prSet/>
      <dgm:spPr/>
      <dgm:t>
        <a:bodyPr/>
        <a:lstStyle/>
        <a:p>
          <a:endParaRPr lang="en-US"/>
        </a:p>
      </dgm:t>
    </dgm:pt>
    <dgm:pt modelId="{8CA4F6CA-29B1-4524-898A-5C68DCF6484D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GB" dirty="0"/>
            <a:t>1pcs Raspberry Pi Model B+ ~50 Euros/pcs	</a:t>
          </a:r>
          <a:endParaRPr lang="en-US" dirty="0"/>
        </a:p>
      </dgm:t>
    </dgm:pt>
    <dgm:pt modelId="{DE57FA6D-4E11-47D9-BA18-4007C7871867}" type="parTrans" cxnId="{431B7829-C58D-483C-9678-8FD3E435930A}">
      <dgm:prSet/>
      <dgm:spPr/>
      <dgm:t>
        <a:bodyPr/>
        <a:lstStyle/>
        <a:p>
          <a:endParaRPr lang="en-US"/>
        </a:p>
      </dgm:t>
    </dgm:pt>
    <dgm:pt modelId="{C3BBA03A-373C-4E0C-8F73-1D679E52B3E7}" type="sibTrans" cxnId="{431B7829-C58D-483C-9678-8FD3E435930A}">
      <dgm:prSet/>
      <dgm:spPr/>
      <dgm:t>
        <a:bodyPr/>
        <a:lstStyle/>
        <a:p>
          <a:endParaRPr lang="en-US"/>
        </a:p>
      </dgm:t>
    </dgm:pt>
    <dgm:pt modelId="{1212E39E-77BE-4EB3-BB01-434E1E8D91D7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GB" dirty="0"/>
            <a:t>3 x ER14505 AA 3.6V~ 3 Euros/pcs</a:t>
          </a:r>
          <a:endParaRPr lang="en-US" dirty="0"/>
        </a:p>
      </dgm:t>
    </dgm:pt>
    <dgm:pt modelId="{DDC37A56-49CD-4285-B133-CEE85D060D84}" type="parTrans" cxnId="{CB62DDCF-8193-413C-A319-A1752E6AEAAD}">
      <dgm:prSet/>
      <dgm:spPr/>
      <dgm:t>
        <a:bodyPr/>
        <a:lstStyle/>
        <a:p>
          <a:endParaRPr lang="en-US"/>
        </a:p>
      </dgm:t>
    </dgm:pt>
    <dgm:pt modelId="{EF9CB4F0-DBF6-45FD-B495-F45FB38E67C8}" type="sibTrans" cxnId="{CB62DDCF-8193-413C-A319-A1752E6AEAAD}">
      <dgm:prSet/>
      <dgm:spPr/>
      <dgm:t>
        <a:bodyPr/>
        <a:lstStyle/>
        <a:p>
          <a:endParaRPr lang="en-US"/>
        </a:p>
      </dgm:t>
    </dgm:pt>
    <dgm:pt modelId="{423FDBC1-E56E-477E-9217-1F1BA14FD09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/>
            <a:t>Others</a:t>
          </a:r>
          <a:endParaRPr lang="en-US"/>
        </a:p>
      </dgm:t>
    </dgm:pt>
    <dgm:pt modelId="{8C9D0926-F2D0-4D51-AC8E-7962FC4D9484}" type="parTrans" cxnId="{11F588A3-BAF4-442D-B2D3-154BAC13119E}">
      <dgm:prSet/>
      <dgm:spPr/>
      <dgm:t>
        <a:bodyPr/>
        <a:lstStyle/>
        <a:p>
          <a:endParaRPr lang="en-US"/>
        </a:p>
      </dgm:t>
    </dgm:pt>
    <dgm:pt modelId="{96F92891-7947-400C-9B06-2CB84E9588C1}" type="sibTrans" cxnId="{11F588A3-BAF4-442D-B2D3-154BAC13119E}">
      <dgm:prSet/>
      <dgm:spPr/>
      <dgm:t>
        <a:bodyPr/>
        <a:lstStyle/>
        <a:p>
          <a:endParaRPr lang="en-US"/>
        </a:p>
      </dgm:t>
    </dgm:pt>
    <dgm:pt modelId="{2F84597E-C295-4CEC-A80B-A951D90E78F8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GB" dirty="0"/>
            <a:t>Maintenance  	 ~ 15 +(replacements) Euros  (when requested or once per year) </a:t>
          </a:r>
          <a:endParaRPr lang="en-US" dirty="0"/>
        </a:p>
      </dgm:t>
    </dgm:pt>
    <dgm:pt modelId="{34831AFB-EB84-4B88-AC31-8E9DDB4A53E6}" type="parTrans" cxnId="{0CCFE4A0-F995-4A83-B06D-E7671AF2A74E}">
      <dgm:prSet/>
      <dgm:spPr/>
      <dgm:t>
        <a:bodyPr/>
        <a:lstStyle/>
        <a:p>
          <a:endParaRPr lang="en-US"/>
        </a:p>
      </dgm:t>
    </dgm:pt>
    <dgm:pt modelId="{0A318B47-1F4A-4BBC-90E1-AB57DD50BBDA}" type="sibTrans" cxnId="{0CCFE4A0-F995-4A83-B06D-E7671AF2A74E}">
      <dgm:prSet/>
      <dgm:spPr/>
      <dgm:t>
        <a:bodyPr/>
        <a:lstStyle/>
        <a:p>
          <a:endParaRPr lang="en-US"/>
        </a:p>
      </dgm:t>
    </dgm:pt>
    <dgm:pt modelId="{0CA2C3D9-1D8B-47CF-9BE1-075570F9B4AE}" type="pres">
      <dgm:prSet presAssocID="{C873C8E5-6599-4308-9B90-586C18DEF118}" presName="root" presStyleCnt="0">
        <dgm:presLayoutVars>
          <dgm:dir/>
          <dgm:resizeHandles val="exact"/>
        </dgm:presLayoutVars>
      </dgm:prSet>
      <dgm:spPr/>
    </dgm:pt>
    <dgm:pt modelId="{3367A0BB-88C7-4C38-A6CF-8555B45BFBE3}" type="pres">
      <dgm:prSet presAssocID="{22F00E28-7C1D-4B03-8E52-962D2F9B8465}" presName="compNode" presStyleCnt="0"/>
      <dgm:spPr/>
    </dgm:pt>
    <dgm:pt modelId="{0D8D9326-A91B-4EC9-82C8-16942A25513E}" type="pres">
      <dgm:prSet presAssocID="{22F00E28-7C1D-4B03-8E52-962D2F9B846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49817BBD-9D80-4264-94D4-127DC5EE72D8}" type="pres">
      <dgm:prSet presAssocID="{22F00E28-7C1D-4B03-8E52-962D2F9B8465}" presName="iconSpace" presStyleCnt="0"/>
      <dgm:spPr/>
    </dgm:pt>
    <dgm:pt modelId="{E27157E1-DE28-4172-9CAA-8231945D2AFE}" type="pres">
      <dgm:prSet presAssocID="{22F00E28-7C1D-4B03-8E52-962D2F9B8465}" presName="parTx" presStyleLbl="revTx" presStyleIdx="0" presStyleCnt="4">
        <dgm:presLayoutVars>
          <dgm:chMax val="0"/>
          <dgm:chPref val="0"/>
        </dgm:presLayoutVars>
      </dgm:prSet>
      <dgm:spPr/>
    </dgm:pt>
    <dgm:pt modelId="{62BE327A-DF2D-40E4-A855-1A316EFC75B8}" type="pres">
      <dgm:prSet presAssocID="{22F00E28-7C1D-4B03-8E52-962D2F9B8465}" presName="txSpace" presStyleCnt="0"/>
      <dgm:spPr/>
    </dgm:pt>
    <dgm:pt modelId="{5DBAF172-E8A3-428C-9242-C0A8751A8C8B}" type="pres">
      <dgm:prSet presAssocID="{22F00E28-7C1D-4B03-8E52-962D2F9B8465}" presName="desTx" presStyleLbl="revTx" presStyleIdx="1" presStyleCnt="4">
        <dgm:presLayoutVars/>
      </dgm:prSet>
      <dgm:spPr/>
    </dgm:pt>
    <dgm:pt modelId="{3BD28B26-37F4-4600-AFB9-9DE3CA3E870D}" type="pres">
      <dgm:prSet presAssocID="{544F6275-25CB-4850-A7FF-37AB48994228}" presName="sibTrans" presStyleCnt="0"/>
      <dgm:spPr/>
    </dgm:pt>
    <dgm:pt modelId="{238082C3-9172-43E3-9958-647E07DAEC74}" type="pres">
      <dgm:prSet presAssocID="{423FDBC1-E56E-477E-9217-1F1BA14FD099}" presName="compNode" presStyleCnt="0"/>
      <dgm:spPr/>
    </dgm:pt>
    <dgm:pt modelId="{A08BDA61-EE9B-4945-AD2A-C1F6E5E237ED}" type="pres">
      <dgm:prSet presAssocID="{423FDBC1-E56E-477E-9217-1F1BA14FD09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lder"/>
        </a:ext>
      </dgm:extLst>
    </dgm:pt>
    <dgm:pt modelId="{B9707FC3-F686-40A2-B861-F7B7D360D368}" type="pres">
      <dgm:prSet presAssocID="{423FDBC1-E56E-477E-9217-1F1BA14FD099}" presName="iconSpace" presStyleCnt="0"/>
      <dgm:spPr/>
    </dgm:pt>
    <dgm:pt modelId="{2EDC3CF5-27DE-4011-8D46-0296AD41DE80}" type="pres">
      <dgm:prSet presAssocID="{423FDBC1-E56E-477E-9217-1F1BA14FD099}" presName="parTx" presStyleLbl="revTx" presStyleIdx="2" presStyleCnt="4">
        <dgm:presLayoutVars>
          <dgm:chMax val="0"/>
          <dgm:chPref val="0"/>
        </dgm:presLayoutVars>
      </dgm:prSet>
      <dgm:spPr/>
    </dgm:pt>
    <dgm:pt modelId="{3FB9E915-0C8F-46E2-9E39-DE933F7B70BE}" type="pres">
      <dgm:prSet presAssocID="{423FDBC1-E56E-477E-9217-1F1BA14FD099}" presName="txSpace" presStyleCnt="0"/>
      <dgm:spPr/>
    </dgm:pt>
    <dgm:pt modelId="{5DEB6C3F-12D4-47AD-8E7B-BB5957FBF5FD}" type="pres">
      <dgm:prSet presAssocID="{423FDBC1-E56E-477E-9217-1F1BA14FD099}" presName="desTx" presStyleLbl="revTx" presStyleIdx="3" presStyleCnt="4">
        <dgm:presLayoutVars/>
      </dgm:prSet>
      <dgm:spPr/>
    </dgm:pt>
  </dgm:ptLst>
  <dgm:cxnLst>
    <dgm:cxn modelId="{21C80816-9F14-4545-B56D-7361FA37DD0D}" type="presOf" srcId="{423FDBC1-E56E-477E-9217-1F1BA14FD099}" destId="{2EDC3CF5-27DE-4011-8D46-0296AD41DE80}" srcOrd="0" destOrd="0" presId="urn:microsoft.com/office/officeart/2018/5/layout/CenteredIconLabelDescriptionList"/>
    <dgm:cxn modelId="{431B7829-C58D-483C-9678-8FD3E435930A}" srcId="{22F00E28-7C1D-4B03-8E52-962D2F9B8465}" destId="{8CA4F6CA-29B1-4524-898A-5C68DCF6484D}" srcOrd="2" destOrd="0" parTransId="{DE57FA6D-4E11-47D9-BA18-4007C7871867}" sibTransId="{C3BBA03A-373C-4E0C-8F73-1D679E52B3E7}"/>
    <dgm:cxn modelId="{36C54641-BF4B-436B-B1DE-6C57C8BAD19D}" type="presOf" srcId="{8CA4F6CA-29B1-4524-898A-5C68DCF6484D}" destId="{5DBAF172-E8A3-428C-9242-C0A8751A8C8B}" srcOrd="0" destOrd="2" presId="urn:microsoft.com/office/officeart/2018/5/layout/CenteredIconLabelDescriptionList"/>
    <dgm:cxn modelId="{60DBA041-6759-47E1-95B8-6E56D695B6F5}" srcId="{22F00E28-7C1D-4B03-8E52-962D2F9B8465}" destId="{54E3A4D3-589E-4DAC-9C53-52FCBE548C88}" srcOrd="1" destOrd="0" parTransId="{0A9AF1DB-1271-4B61-B619-556A8BC780E5}" sibTransId="{19B847EC-13A5-463F-856B-84589E121F73}"/>
    <dgm:cxn modelId="{6363386C-9896-4EC1-B13A-8C0CA8EC1D75}" type="presOf" srcId="{2F84597E-C295-4CEC-A80B-A951D90E78F8}" destId="{5DEB6C3F-12D4-47AD-8E7B-BB5957FBF5FD}" srcOrd="0" destOrd="0" presId="urn:microsoft.com/office/officeart/2018/5/layout/CenteredIconLabelDescriptionList"/>
    <dgm:cxn modelId="{A9B4C275-E15F-421C-AEA9-39E0A8AB69E5}" type="presOf" srcId="{22F00E28-7C1D-4B03-8E52-962D2F9B8465}" destId="{E27157E1-DE28-4172-9CAA-8231945D2AFE}" srcOrd="0" destOrd="0" presId="urn:microsoft.com/office/officeart/2018/5/layout/CenteredIconLabelDescriptionList"/>
    <dgm:cxn modelId="{7594697B-DC55-4CC0-A3E9-9CB52D3E330A}" srcId="{22F00E28-7C1D-4B03-8E52-962D2F9B8465}" destId="{F1FC41F4-3CDE-4E52-BF99-557CE2564D2B}" srcOrd="0" destOrd="0" parTransId="{13B1AA92-A86F-461B-A3AF-6E31B6910847}" sibTransId="{4D52E14B-DE74-4EA6-8E9F-F137A81CBEF7}"/>
    <dgm:cxn modelId="{7E7B1C7E-1BA1-4533-80A5-0F85177487DC}" type="presOf" srcId="{F1FC41F4-3CDE-4E52-BF99-557CE2564D2B}" destId="{5DBAF172-E8A3-428C-9242-C0A8751A8C8B}" srcOrd="0" destOrd="0" presId="urn:microsoft.com/office/officeart/2018/5/layout/CenteredIconLabelDescriptionList"/>
    <dgm:cxn modelId="{BA055C8E-EE1B-4A2E-A4C2-E5BECCB140CE}" type="presOf" srcId="{54E3A4D3-589E-4DAC-9C53-52FCBE548C88}" destId="{5DBAF172-E8A3-428C-9242-C0A8751A8C8B}" srcOrd="0" destOrd="1" presId="urn:microsoft.com/office/officeart/2018/5/layout/CenteredIconLabelDescriptionList"/>
    <dgm:cxn modelId="{0CCFE4A0-F995-4A83-B06D-E7671AF2A74E}" srcId="{423FDBC1-E56E-477E-9217-1F1BA14FD099}" destId="{2F84597E-C295-4CEC-A80B-A951D90E78F8}" srcOrd="0" destOrd="0" parTransId="{34831AFB-EB84-4B88-AC31-8E9DDB4A53E6}" sibTransId="{0A318B47-1F4A-4BBC-90E1-AB57DD50BBDA}"/>
    <dgm:cxn modelId="{11F588A3-BAF4-442D-B2D3-154BAC13119E}" srcId="{C873C8E5-6599-4308-9B90-586C18DEF118}" destId="{423FDBC1-E56E-477E-9217-1F1BA14FD099}" srcOrd="1" destOrd="0" parTransId="{8C9D0926-F2D0-4D51-AC8E-7962FC4D9484}" sibTransId="{96F92891-7947-400C-9B06-2CB84E9588C1}"/>
    <dgm:cxn modelId="{AAB326BE-15BF-40FE-959B-760EA81E49F4}" srcId="{C873C8E5-6599-4308-9B90-586C18DEF118}" destId="{22F00E28-7C1D-4B03-8E52-962D2F9B8465}" srcOrd="0" destOrd="0" parTransId="{362FFF61-7EAE-4B41-AF1B-0E7A3B804002}" sibTransId="{544F6275-25CB-4850-A7FF-37AB48994228}"/>
    <dgm:cxn modelId="{C98DCFC8-BC11-4551-AE00-DFCD36AB4E87}" type="presOf" srcId="{1212E39E-77BE-4EB3-BB01-434E1E8D91D7}" destId="{5DBAF172-E8A3-428C-9242-C0A8751A8C8B}" srcOrd="0" destOrd="3" presId="urn:microsoft.com/office/officeart/2018/5/layout/CenteredIconLabelDescriptionList"/>
    <dgm:cxn modelId="{CB62DDCF-8193-413C-A319-A1752E6AEAAD}" srcId="{22F00E28-7C1D-4B03-8E52-962D2F9B8465}" destId="{1212E39E-77BE-4EB3-BB01-434E1E8D91D7}" srcOrd="3" destOrd="0" parTransId="{DDC37A56-49CD-4285-B133-CEE85D060D84}" sibTransId="{EF9CB4F0-DBF6-45FD-B495-F45FB38E67C8}"/>
    <dgm:cxn modelId="{89B0BBF7-E076-41C6-B017-0936D523CBF4}" type="presOf" srcId="{C873C8E5-6599-4308-9B90-586C18DEF118}" destId="{0CA2C3D9-1D8B-47CF-9BE1-075570F9B4AE}" srcOrd="0" destOrd="0" presId="urn:microsoft.com/office/officeart/2018/5/layout/CenteredIconLabelDescriptionList"/>
    <dgm:cxn modelId="{069CE435-4FE1-4C24-ACC4-135CC56CC995}" type="presParOf" srcId="{0CA2C3D9-1D8B-47CF-9BE1-075570F9B4AE}" destId="{3367A0BB-88C7-4C38-A6CF-8555B45BFBE3}" srcOrd="0" destOrd="0" presId="urn:microsoft.com/office/officeart/2018/5/layout/CenteredIconLabelDescriptionList"/>
    <dgm:cxn modelId="{60ED6FF1-99C1-4001-817F-AB737C08F40B}" type="presParOf" srcId="{3367A0BB-88C7-4C38-A6CF-8555B45BFBE3}" destId="{0D8D9326-A91B-4EC9-82C8-16942A25513E}" srcOrd="0" destOrd="0" presId="urn:microsoft.com/office/officeart/2018/5/layout/CenteredIconLabelDescriptionList"/>
    <dgm:cxn modelId="{A15712AD-F7C3-4DFB-BA6F-BDDBA1DB1BD6}" type="presParOf" srcId="{3367A0BB-88C7-4C38-A6CF-8555B45BFBE3}" destId="{49817BBD-9D80-4264-94D4-127DC5EE72D8}" srcOrd="1" destOrd="0" presId="urn:microsoft.com/office/officeart/2018/5/layout/CenteredIconLabelDescriptionList"/>
    <dgm:cxn modelId="{ABFDFAE7-24BD-4C34-B27A-C5A3389A2E83}" type="presParOf" srcId="{3367A0BB-88C7-4C38-A6CF-8555B45BFBE3}" destId="{E27157E1-DE28-4172-9CAA-8231945D2AFE}" srcOrd="2" destOrd="0" presId="urn:microsoft.com/office/officeart/2018/5/layout/CenteredIconLabelDescriptionList"/>
    <dgm:cxn modelId="{47BC1A63-B720-4CBA-ADBA-0D1196E1912C}" type="presParOf" srcId="{3367A0BB-88C7-4C38-A6CF-8555B45BFBE3}" destId="{62BE327A-DF2D-40E4-A855-1A316EFC75B8}" srcOrd="3" destOrd="0" presId="urn:microsoft.com/office/officeart/2018/5/layout/CenteredIconLabelDescriptionList"/>
    <dgm:cxn modelId="{D3C51520-BA96-46A2-93AD-16FCF82873DA}" type="presParOf" srcId="{3367A0BB-88C7-4C38-A6CF-8555B45BFBE3}" destId="{5DBAF172-E8A3-428C-9242-C0A8751A8C8B}" srcOrd="4" destOrd="0" presId="urn:microsoft.com/office/officeart/2018/5/layout/CenteredIconLabelDescriptionList"/>
    <dgm:cxn modelId="{7BC46447-CB2C-48A3-8D3A-D736736A6693}" type="presParOf" srcId="{0CA2C3D9-1D8B-47CF-9BE1-075570F9B4AE}" destId="{3BD28B26-37F4-4600-AFB9-9DE3CA3E870D}" srcOrd="1" destOrd="0" presId="urn:microsoft.com/office/officeart/2018/5/layout/CenteredIconLabelDescriptionList"/>
    <dgm:cxn modelId="{2CCEF8FC-C376-4733-A95C-7EA2934E8DA9}" type="presParOf" srcId="{0CA2C3D9-1D8B-47CF-9BE1-075570F9B4AE}" destId="{238082C3-9172-43E3-9958-647E07DAEC74}" srcOrd="2" destOrd="0" presId="urn:microsoft.com/office/officeart/2018/5/layout/CenteredIconLabelDescriptionList"/>
    <dgm:cxn modelId="{7EFDF491-910C-45B9-90CC-312D21712C6C}" type="presParOf" srcId="{238082C3-9172-43E3-9958-647E07DAEC74}" destId="{A08BDA61-EE9B-4945-AD2A-C1F6E5E237ED}" srcOrd="0" destOrd="0" presId="urn:microsoft.com/office/officeart/2018/5/layout/CenteredIconLabelDescriptionList"/>
    <dgm:cxn modelId="{B62618D5-011C-44C8-B9AD-4540B2B8A141}" type="presParOf" srcId="{238082C3-9172-43E3-9958-647E07DAEC74}" destId="{B9707FC3-F686-40A2-B861-F7B7D360D368}" srcOrd="1" destOrd="0" presId="urn:microsoft.com/office/officeart/2018/5/layout/CenteredIconLabelDescriptionList"/>
    <dgm:cxn modelId="{4346940A-7C73-45DF-BDBD-236758CC47E3}" type="presParOf" srcId="{238082C3-9172-43E3-9958-647E07DAEC74}" destId="{2EDC3CF5-27DE-4011-8D46-0296AD41DE80}" srcOrd="2" destOrd="0" presId="urn:microsoft.com/office/officeart/2018/5/layout/CenteredIconLabelDescriptionList"/>
    <dgm:cxn modelId="{934E31E6-B8BF-469A-A630-B48537B5D3C6}" type="presParOf" srcId="{238082C3-9172-43E3-9958-647E07DAEC74}" destId="{3FB9E915-0C8F-46E2-9E39-DE933F7B70BE}" srcOrd="3" destOrd="0" presId="urn:microsoft.com/office/officeart/2018/5/layout/CenteredIconLabelDescriptionList"/>
    <dgm:cxn modelId="{B729A5B6-2B7E-4400-8F7F-A7A69DB3ECF8}" type="presParOf" srcId="{238082C3-9172-43E3-9958-647E07DAEC74}" destId="{5DEB6C3F-12D4-47AD-8E7B-BB5957FBF5FD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5B93E5-7391-4821-B6FA-F598FF85BEF3}">
      <dsp:nvSpPr>
        <dsp:cNvPr id="0" name=""/>
        <dsp:cNvSpPr/>
      </dsp:nvSpPr>
      <dsp:spPr>
        <a:xfrm>
          <a:off x="0" y="18850"/>
          <a:ext cx="6367912" cy="6367912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7A661F-CC6B-4436-8E4C-1CA99C40E57B}">
      <dsp:nvSpPr>
        <dsp:cNvPr id="0" name=""/>
        <dsp:cNvSpPr/>
      </dsp:nvSpPr>
      <dsp:spPr>
        <a:xfrm>
          <a:off x="413914" y="432764"/>
          <a:ext cx="2547165" cy="254716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Strengths</a:t>
          </a:r>
          <a:endParaRPr lang="en-GB" sz="17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The help of good technologies with AI</a:t>
          </a:r>
          <a:endParaRPr lang="en-GB" sz="13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Good network infrastructure</a:t>
          </a:r>
          <a:endParaRPr lang="en-GB" sz="13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(security ,privacy, anonymity)</a:t>
          </a:r>
          <a:endParaRPr lang="en-GB" sz="13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Optimized, Lightweight, Intuitive User Interface  </a:t>
          </a:r>
          <a:endParaRPr lang="en-GB" sz="1300" kern="1200" dirty="0"/>
        </a:p>
      </dsp:txBody>
      <dsp:txXfrm>
        <a:off x="538256" y="557106"/>
        <a:ext cx="2298481" cy="2298481"/>
      </dsp:txXfrm>
    </dsp:sp>
    <dsp:sp modelId="{FA7EE314-2E25-47FF-AC78-D04428350795}">
      <dsp:nvSpPr>
        <dsp:cNvPr id="0" name=""/>
        <dsp:cNvSpPr/>
      </dsp:nvSpPr>
      <dsp:spPr>
        <a:xfrm>
          <a:off x="3406833" y="432764"/>
          <a:ext cx="2547165" cy="254716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Weaknesses</a:t>
          </a:r>
          <a:endParaRPr lang="en-GB" sz="17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(security ,privacy, anonymity)</a:t>
          </a:r>
          <a:endParaRPr lang="en-GB" sz="13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Implementation scale </a:t>
          </a:r>
          <a:endParaRPr lang="en-GB" sz="13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Reliability of the system</a:t>
          </a:r>
          <a:endParaRPr lang="en-GB" sz="13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Expensive hardware    </a:t>
          </a:r>
          <a:endParaRPr lang="en-GB" sz="1300" kern="1200" dirty="0"/>
        </a:p>
      </dsp:txBody>
      <dsp:txXfrm>
        <a:off x="3531175" y="557106"/>
        <a:ext cx="2298481" cy="2298481"/>
      </dsp:txXfrm>
    </dsp:sp>
    <dsp:sp modelId="{80809F17-D10F-4CA4-B99C-E44B0B45AD06}">
      <dsp:nvSpPr>
        <dsp:cNvPr id="0" name=""/>
        <dsp:cNvSpPr/>
      </dsp:nvSpPr>
      <dsp:spPr>
        <a:xfrm>
          <a:off x="413914" y="3425683"/>
          <a:ext cx="2547165" cy="254716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Opportunities</a:t>
          </a:r>
          <a:endParaRPr lang="en-GB" sz="17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Lack of parking spots  </a:t>
          </a:r>
          <a:endParaRPr lang="en-GB" sz="13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Need of better traffic management </a:t>
          </a:r>
          <a:endParaRPr lang="en-GB" sz="13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Increases in incomes from fines generated by illegal parking </a:t>
          </a:r>
          <a:endParaRPr lang="en-GB" sz="1300" kern="1200" dirty="0"/>
        </a:p>
      </dsp:txBody>
      <dsp:txXfrm>
        <a:off x="538256" y="3550025"/>
        <a:ext cx="2298481" cy="2298481"/>
      </dsp:txXfrm>
    </dsp:sp>
    <dsp:sp modelId="{252C274A-70E8-4BD8-BA21-5CC922D524CC}">
      <dsp:nvSpPr>
        <dsp:cNvPr id="0" name=""/>
        <dsp:cNvSpPr/>
      </dsp:nvSpPr>
      <dsp:spPr>
        <a:xfrm>
          <a:off x="3406833" y="3425683"/>
          <a:ext cx="2547165" cy="254716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Threats</a:t>
          </a:r>
          <a:endParaRPr lang="en-GB" sz="17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Disagreement from the citizens</a:t>
          </a:r>
          <a:endParaRPr lang="en-GB" sz="1300" kern="1200" dirty="0"/>
        </a:p>
        <a:p>
          <a:pPr marL="114300" lvl="1" indent="-114300" algn="l" defTabSz="5778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Maintenance of the hardware    </a:t>
          </a:r>
          <a:endParaRPr lang="en-GB" sz="1300" kern="1200" dirty="0"/>
        </a:p>
      </dsp:txBody>
      <dsp:txXfrm>
        <a:off x="3531175" y="3550025"/>
        <a:ext cx="2298481" cy="22984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8D9326-A91B-4EC9-82C8-16942A25513E}">
      <dsp:nvSpPr>
        <dsp:cNvPr id="0" name=""/>
        <dsp:cNvSpPr/>
      </dsp:nvSpPr>
      <dsp:spPr>
        <a:xfrm>
          <a:off x="2169914" y="224380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7157E1-DE28-4172-9CAA-8231945D2AFE}">
      <dsp:nvSpPr>
        <dsp:cNvPr id="0" name=""/>
        <dsp:cNvSpPr/>
      </dsp:nvSpPr>
      <dsp:spPr>
        <a:xfrm>
          <a:off x="765914" y="1897374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dirty="0"/>
            <a:t>Hardware </a:t>
          </a:r>
        </a:p>
      </dsp:txBody>
      <dsp:txXfrm>
        <a:off x="765914" y="1897374"/>
        <a:ext cx="4320000" cy="648000"/>
      </dsp:txXfrm>
    </dsp:sp>
    <dsp:sp modelId="{5DBAF172-E8A3-428C-9242-C0A8751A8C8B}">
      <dsp:nvSpPr>
        <dsp:cNvPr id="0" name=""/>
        <dsp:cNvSpPr/>
      </dsp:nvSpPr>
      <dsp:spPr>
        <a:xfrm>
          <a:off x="765914" y="2620255"/>
          <a:ext cx="4320000" cy="13481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17pcs parking sensor S-LG3T: ~ 200 Euros/pcs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1pcs </a:t>
          </a:r>
          <a:r>
            <a:rPr lang="pt-BR" sz="1700" kern="1200" dirty="0"/>
            <a:t>IMOU CRUISER CAMERA SE </a:t>
          </a:r>
          <a:r>
            <a:rPr lang="en-GB" sz="1700" kern="1200" dirty="0"/>
            <a:t>~ 74 Euros/pcs</a:t>
          </a:r>
          <a:endParaRPr lang="en-US" sz="1700" kern="1200" dirty="0"/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1pcs Raspberry Pi Model B+ ~50 Euros/pcs	</a:t>
          </a:r>
          <a:endParaRPr lang="en-US" sz="1700" kern="1200" dirty="0"/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3 x ER14505 AA 3.6V~ 3 Euros/pcs</a:t>
          </a:r>
          <a:endParaRPr lang="en-US" sz="1700" kern="1200" dirty="0"/>
        </a:p>
      </dsp:txBody>
      <dsp:txXfrm>
        <a:off x="765914" y="2620255"/>
        <a:ext cx="4320000" cy="1348169"/>
      </dsp:txXfrm>
    </dsp:sp>
    <dsp:sp modelId="{A08BDA61-EE9B-4945-AD2A-C1F6E5E237ED}">
      <dsp:nvSpPr>
        <dsp:cNvPr id="0" name=""/>
        <dsp:cNvSpPr/>
      </dsp:nvSpPr>
      <dsp:spPr>
        <a:xfrm>
          <a:off x="7245914" y="224380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DC3CF5-27DE-4011-8D46-0296AD41DE80}">
      <dsp:nvSpPr>
        <dsp:cNvPr id="0" name=""/>
        <dsp:cNvSpPr/>
      </dsp:nvSpPr>
      <dsp:spPr>
        <a:xfrm>
          <a:off x="5841914" y="1897374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3600" kern="1200"/>
            <a:t>Others</a:t>
          </a:r>
          <a:endParaRPr lang="en-US" sz="3600" kern="1200"/>
        </a:p>
      </dsp:txBody>
      <dsp:txXfrm>
        <a:off x="5841914" y="1897374"/>
        <a:ext cx="4320000" cy="648000"/>
      </dsp:txXfrm>
    </dsp:sp>
    <dsp:sp modelId="{5DEB6C3F-12D4-47AD-8E7B-BB5957FBF5FD}">
      <dsp:nvSpPr>
        <dsp:cNvPr id="0" name=""/>
        <dsp:cNvSpPr/>
      </dsp:nvSpPr>
      <dsp:spPr>
        <a:xfrm>
          <a:off x="5841914" y="2620255"/>
          <a:ext cx="4320000" cy="13481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Maintenance  	 ~ 15 +(replacements) Euros  (when requested or once per year) </a:t>
          </a:r>
          <a:endParaRPr lang="en-US" sz="1700" kern="1200" dirty="0"/>
        </a:p>
      </dsp:txBody>
      <dsp:txXfrm>
        <a:off x="5841914" y="2620255"/>
        <a:ext cx="4320000" cy="13481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7F747-87AF-4035-A3FA-008A915C7A06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E6357E-4F88-4C51-950A-59E556CFCD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528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E6357E-4F88-4C51-950A-59E556CFCD4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4192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Intercomp</a:t>
            </a:r>
            <a:r>
              <a:rPr lang="en-US" dirty="0"/>
              <a:t> Already has some implementation here in Patras around the port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Amco</a:t>
            </a:r>
            <a:r>
              <a:rPr lang="en-US" dirty="0"/>
              <a:t> Focused promotes public transport</a:t>
            </a:r>
          </a:p>
          <a:p>
            <a:r>
              <a:rPr lang="en-US" dirty="0"/>
              <a:t>* SEPTA The cameras are placed on buses and when the bus lane is blocked it sends an alert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E6357E-4F88-4C51-950A-59E556CFCD4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528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C017F-42B6-3236-21D4-61EC4EC9D6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3782F5-3100-5C16-C4E5-2216010CCB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3BBBB-EDB7-F70C-931A-E04FA5CE9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B8C50-99AF-CD5A-AC80-F456A53F3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4D0A2-53C3-F405-B8FD-6342CDAA1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521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5A734-46E7-0BA3-E24B-132D172FC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2EA6D4-EBFC-3B25-18A2-AB53B6E40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D60B1-951B-F0C3-BD66-CB6E5089E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368F0-61E0-19B1-6B89-2B1B52F3C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2B911-FACD-F6A7-8BE3-93240390F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3236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3F137C-3083-9912-9B40-DFB7F8E94F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B0860-B5F7-3D4C-59D3-A10CDC324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A465B-125E-0E01-BB03-978EEACC1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2835A-E7C8-ACB7-D277-A2D9303B9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D0693-7195-1622-E91A-0F8851B8C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857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5056-D3E1-3D93-E65D-62B3A30C6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C54E9-8B59-F3A4-ED65-DEDA4A6D2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749168-D1EC-EBB1-A248-1C5E9948E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161F9-DD24-BE7F-5607-2853A4FA7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F8EED-E2E8-A323-B1C3-BAAA5EE58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148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779D2-B3CD-EB16-DBAF-892D433C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0F63A-4974-C511-5DA6-4593682CE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26AF6-EE90-F411-00B8-380CFB29F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8869F-98B6-8327-603F-EECF52C94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894B4-B39E-01E1-96C3-4CB12C330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6920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6039B-052B-607C-10A4-308322311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B737D-82D9-0415-C3A8-778CDC602A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730214-720F-B47F-8E1B-18576B6A6E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B12D0-8AAC-BB15-645A-2F2D64D09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E7223-29B8-EA1C-2045-DAE79B5A7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2678E-94CD-87CA-8169-AE0B5888F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552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963A8-4A66-540B-C13C-D5369B4E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1688B-ABA6-1FA9-ED61-99F27A606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D43230-00A1-138A-7A21-A58A7ACD2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7998C7-08E1-6057-779B-946FB623E6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B55E06-2DB3-D6B7-1DFF-15AD2E300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5238ED-E8C8-E4A3-D6C8-D247DA36A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3379FD-6F6F-A566-09A5-9455C533D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FEA2F3-0EFF-F2F5-E535-27CEF555C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1037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B3D81-39B9-E5FE-6A65-D3C44B22C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703D58-489B-4E3C-169D-095ACAEDC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157FD-AEEF-C4F2-EDF4-C1F0A3C3C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8863D3-1C32-648C-FF27-E711814F1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3024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522168-833E-A27A-A232-6949E341C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65346-259B-7636-E8E4-65D65508C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E013D2-C435-B677-7826-AFE47907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8833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3E68F-6263-7588-B0B5-D02CFA215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792C8-CB33-4CCC-BB1A-D2E77997D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C05F28-3CAB-1974-4EEC-3C525F3EF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1F15A-A4F0-A0C8-D62C-DC419D8A2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53F136-9201-FBFC-E291-53C7127C4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201CE-7552-DC7B-4598-73C7B628F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9620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2175B-BE6B-D270-9706-A62A9D29E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C58E3F-CF5D-0836-A3E0-C1A1D69EAC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15B7A-3567-13FD-64CD-637629A62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6FD075-D8DE-541A-2B98-D11ACC5D4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E45E82-04E0-E87A-7244-32130E09A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F33894-A14C-8CA2-FBCB-E12C1E621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992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D257C4-2EB9-5A32-3BD9-04B08AC5A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72274-60C9-6794-BE1E-379459BE2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2165A-C54C-9C82-9F9B-E55FB3F14A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AE3F7-23F9-453B-9441-357FB0E5EF55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E1666-149A-B49A-7E4E-46CA3D2A88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8962D-09A6-8607-F4F6-D80FC2520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1E7DC-9FB3-4414-9FE0-B3AF8229E6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1718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microsoft.com/office/2018/10/relationships/comments" Target="../comments/modernComment_107_7B7DA3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8_6AACFF19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reet Lights">
            <a:extLst>
              <a:ext uri="{FF2B5EF4-FFF2-40B4-BE49-F238E27FC236}">
                <a16:creationId xmlns:a16="http://schemas.microsoft.com/office/drawing/2014/main" id="{0E654542-55C0-2404-0679-A52DEE11E6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754523-44E0-7FCB-B99A-85B628AB81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 b="1" dirty="0">
                <a:solidFill>
                  <a:srgbClr val="FFFFFF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Smart On-Street Parking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33383F-D349-81E4-FAAB-4F64E7A4C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1339" y="4087041"/>
            <a:ext cx="3554245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2500"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Made by: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Vladut PANAITE	1111154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Adrien COSTANDI 1110995</a:t>
            </a:r>
          </a:p>
        </p:txBody>
      </p:sp>
    </p:spTree>
    <p:extLst>
      <p:ext uri="{BB962C8B-B14F-4D97-AF65-F5344CB8AC3E}">
        <p14:creationId xmlns:p14="http://schemas.microsoft.com/office/powerpoint/2010/main" val="808599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Rectangle 1038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3" name="Freeform: Shape 1042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497A9B-2A7B-7C45-FC78-2860D04F1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180" y="2862471"/>
            <a:ext cx="3041803" cy="29078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Application Demo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E2A9FC1-00A6-8F0F-4423-58157F8AE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98695" y="549820"/>
            <a:ext cx="3990509" cy="2244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map of a city&#10;&#10;Description automatically generated">
            <a:extLst>
              <a:ext uri="{FF2B5EF4-FFF2-40B4-BE49-F238E27FC236}">
                <a16:creationId xmlns:a16="http://schemas.microsoft.com/office/drawing/2014/main" id="{E670489C-45CD-3DE9-98F7-678DA58DAD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435" y="289667"/>
            <a:ext cx="5357438" cy="3013558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D10900F-0FD9-37A7-2314-94BE8A88C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48820" y="3344301"/>
            <a:ext cx="7760053" cy="3472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705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city&#10;&#10;Description automatically generated">
            <a:extLst>
              <a:ext uri="{FF2B5EF4-FFF2-40B4-BE49-F238E27FC236}">
                <a16:creationId xmlns:a16="http://schemas.microsoft.com/office/drawing/2014/main" id="{8F77A87C-69F8-D550-4B9D-CCFFEED61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844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8" name="Rectangle 1057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DE1923-BF25-5331-9CE2-8A1CC00CC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 dirty="0"/>
              <a:t>Problems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A2389-DB2C-7EED-B32C-38BFDAEB4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r>
              <a:rPr lang="en-GB" dirty="0"/>
              <a:t>Traffic Congestion</a:t>
            </a:r>
          </a:p>
          <a:p>
            <a:r>
              <a:rPr lang="en-GB" dirty="0"/>
              <a:t>Road obstructions</a:t>
            </a:r>
          </a:p>
          <a:p>
            <a:r>
              <a:rPr lang="en-US" dirty="0"/>
              <a:t>Limited space for parking</a:t>
            </a:r>
          </a:p>
          <a:p>
            <a:r>
              <a:rPr lang="en-US" dirty="0"/>
              <a:t>High costs for hiring officers to maintain order in street patrols </a:t>
            </a:r>
          </a:p>
          <a:p>
            <a:r>
              <a:rPr lang="en-US" dirty="0"/>
              <a:t>Difficulties finding parking spots </a:t>
            </a:r>
          </a:p>
          <a:p>
            <a:r>
              <a:rPr lang="en-GB" dirty="0"/>
              <a:t>Blocked facilities like garages, hydrants, crosswalks etc.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E180CFB-B153-7CAE-188C-1D0650AA79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73" r="29927" b="-1"/>
          <a:stretch/>
        </p:blipFill>
        <p:spPr bwMode="auto">
          <a:xfrm>
            <a:off x="6337232" y="717982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0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9026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DE1923-BF25-5331-9CE2-8A1CC00CC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en-US"/>
              <a:t>Our Solutions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A2389-DB2C-7EED-B32C-38BFDAEB4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9219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Using google API to detect crowded areas to deploy our system more efficiently </a:t>
            </a:r>
          </a:p>
          <a:p>
            <a:r>
              <a:rPr lang="en-US" dirty="0"/>
              <a:t>Detect illegal on street parking </a:t>
            </a:r>
          </a:p>
          <a:p>
            <a:r>
              <a:rPr lang="en-US" dirty="0"/>
              <a:t>Manage law enforcers efficiently by setting priorities for illegal parking</a:t>
            </a:r>
          </a:p>
          <a:p>
            <a:r>
              <a:rPr lang="en-US" dirty="0"/>
              <a:t>Proposing available parking spots </a:t>
            </a:r>
          </a:p>
          <a:p>
            <a:r>
              <a:rPr lang="en-GB" dirty="0"/>
              <a:t>Use Google Api to evaluate if a particular illegal parking is currently affecting the traffic</a:t>
            </a:r>
          </a:p>
        </p:txBody>
      </p:sp>
      <p:sp>
        <p:nvSpPr>
          <p:cNvPr id="2061" name="Oval 2060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EDB748D-387B-16A0-0F45-E717BFD95D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0"/>
          <a:stretch/>
        </p:blipFill>
        <p:spPr bwMode="auto"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3" name="Arc 2062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F87F6132-FAF8-E2D6-5B6C-8D3CF1FB52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" b="20518"/>
          <a:stretch/>
        </p:blipFill>
        <p:spPr bwMode="auto"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1824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2" name="Rectangle 2073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DE1923-BF25-5331-9CE2-8A1CC00CC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dirty="0"/>
              <a:t>Unique Value Proposition</a:t>
            </a:r>
            <a:endParaRPr lang="en-GB" dirty="0"/>
          </a:p>
        </p:txBody>
      </p:sp>
      <p:pic>
        <p:nvPicPr>
          <p:cNvPr id="4" name="Picture 3" descr="Cars parked in a line">
            <a:extLst>
              <a:ext uri="{FF2B5EF4-FFF2-40B4-BE49-F238E27FC236}">
                <a16:creationId xmlns:a16="http://schemas.microsoft.com/office/drawing/2014/main" id="{9B1E8D13-1F35-F3FA-73CB-DDEF385FC1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76" r="7732"/>
          <a:stretch/>
        </p:blipFill>
        <p:spPr>
          <a:xfrm>
            <a:off x="0" y="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A2389-DB2C-7EED-B32C-38BFDAEB4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 dirty="0"/>
              <a:t>We can estimate the impact of illegal on street parking using google API in order to check the traffic and focus resources in those areas.</a:t>
            </a:r>
          </a:p>
          <a:p>
            <a:r>
              <a:rPr lang="en-GB" sz="2000" dirty="0"/>
              <a:t>Ability to create a heatmap to identify the most sensitive places and help taking decisions</a:t>
            </a:r>
          </a:p>
          <a:p>
            <a:r>
              <a:rPr lang="en-GB" sz="2000" dirty="0"/>
              <a:t>Decisions can be about city planning, sending the police, finding available  parking spots</a:t>
            </a:r>
          </a:p>
        </p:txBody>
      </p:sp>
    </p:spTree>
    <p:extLst>
      <p:ext uri="{BB962C8B-B14F-4D97-AF65-F5344CB8AC3E}">
        <p14:creationId xmlns:p14="http://schemas.microsoft.com/office/powerpoint/2010/main" val="3727580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12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707053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2390FD-CC53-9A52-8524-6AD96DB78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3515244" cy="5340097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SWOT – Analysis  </a:t>
            </a:r>
            <a:endParaRPr lang="en-GB" sz="4800" dirty="0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49BC6DA-8CA7-EAA6-C913-6F2207B5DB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6555350"/>
              </p:ext>
            </p:extLst>
          </p:nvPr>
        </p:nvGraphicFramePr>
        <p:xfrm>
          <a:off x="4985886" y="231006"/>
          <a:ext cx="6367913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5425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Color Cover">
            <a:extLst>
              <a:ext uri="{FF2B5EF4-FFF2-40B4-BE49-F238E27FC236}">
                <a16:creationId xmlns:a16="http://schemas.microsoft.com/office/drawing/2014/main" id="{8B2B1708-8CE4-4A20-94F5-55118AE2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9" name="Group 54">
            <a:extLst>
              <a:ext uri="{FF2B5EF4-FFF2-40B4-BE49-F238E27FC236}">
                <a16:creationId xmlns:a16="http://schemas.microsoft.com/office/drawing/2014/main" id="{C291FB31-BA2D-4C80-8229-F0E34C8AE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1" y="0"/>
            <a:ext cx="6064235" cy="6858000"/>
            <a:chOff x="651279" y="598259"/>
            <a:chExt cx="10889442" cy="5680742"/>
          </a:xfrm>
        </p:grpSpPr>
        <p:sp>
          <p:nvSpPr>
            <p:cNvPr id="70" name="Color">
              <a:extLst>
                <a:ext uri="{FF2B5EF4-FFF2-40B4-BE49-F238E27FC236}">
                  <a16:creationId xmlns:a16="http://schemas.microsoft.com/office/drawing/2014/main" id="{E22877A0-D105-4005-84F8-4BCC429E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Color">
              <a:extLst>
                <a:ext uri="{FF2B5EF4-FFF2-40B4-BE49-F238E27FC236}">
                  <a16:creationId xmlns:a16="http://schemas.microsoft.com/office/drawing/2014/main" id="{B0B1E571-9D76-4678-B0AC-9BE9176A2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 descr="A person pointing at a dart board&#10;&#10;Description automatically generated">
            <a:extLst>
              <a:ext uri="{FF2B5EF4-FFF2-40B4-BE49-F238E27FC236}">
                <a16:creationId xmlns:a16="http://schemas.microsoft.com/office/drawing/2014/main" id="{E3AA5381-9B8D-3B0F-609B-86DA1435A9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647" y="1904036"/>
            <a:ext cx="4730214" cy="3039162"/>
          </a:xfrm>
          <a:prstGeom prst="rect">
            <a:avLst/>
          </a:prstGeom>
        </p:spPr>
      </p:pic>
      <p:grpSp>
        <p:nvGrpSpPr>
          <p:cNvPr id="72" name="Group 58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1434F1-43AC-538D-9963-30232C34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644" y="841664"/>
            <a:ext cx="4608768" cy="278272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Stakeholders</a:t>
            </a:r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A0E45-386C-4D26-A665-3451FED33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643" y="3764655"/>
            <a:ext cx="4608767" cy="23740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Cities /</a:t>
            </a:r>
            <a:r>
              <a:rPr lang="en-US" sz="2400" dirty="0">
                <a:solidFill>
                  <a:schemeClr val="bg1"/>
                </a:solidFill>
              </a:rPr>
              <a:t> Municipalities</a:t>
            </a:r>
          </a:p>
          <a:p>
            <a:r>
              <a:rPr lang="en-US" sz="2400" dirty="0">
                <a:solidFill>
                  <a:schemeClr val="bg1"/>
                </a:solidFill>
              </a:rPr>
              <a:t>Traffic law enforcements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Citizens</a:t>
            </a:r>
          </a:p>
          <a:p>
            <a:r>
              <a: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Public Administration </a:t>
            </a:r>
          </a:p>
          <a:p>
            <a:r>
              <a:rPr lang="en-US" sz="2400" dirty="0">
                <a:solidFill>
                  <a:schemeClr val="bg1"/>
                </a:solidFill>
              </a:rPr>
              <a:t>P</a:t>
            </a:r>
            <a:r>
              <a: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arking management companies</a:t>
            </a:r>
          </a:p>
        </p:txBody>
      </p:sp>
    </p:spTree>
    <p:extLst>
      <p:ext uri="{BB962C8B-B14F-4D97-AF65-F5344CB8AC3E}">
        <p14:creationId xmlns:p14="http://schemas.microsoft.com/office/powerpoint/2010/main" val="2033379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61F632-E361-65AF-AAAA-BBB5FBA5B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COSTS (estimated for a portion of </a:t>
            </a:r>
            <a:r>
              <a:rPr lang="en-US" sz="4000" dirty="0" err="1">
                <a:solidFill>
                  <a:srgbClr val="FFFFFF"/>
                </a:solidFill>
              </a:rPr>
              <a:t>Korinthou</a:t>
            </a:r>
            <a:r>
              <a:rPr lang="en-US" sz="4000" dirty="0">
                <a:solidFill>
                  <a:srgbClr val="FFFFFF"/>
                </a:solidFill>
              </a:rPr>
              <a:t> Street)</a:t>
            </a:r>
            <a:endParaRPr lang="en-GB" sz="4000" dirty="0">
              <a:solidFill>
                <a:srgbClr val="FFFFFF"/>
              </a:solidFill>
            </a:endParaRPr>
          </a:p>
        </p:txBody>
      </p: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6A18CDD2-1BBF-C667-3AEB-E4CE44E837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3420634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20F78A3-8D04-DCA0-7F82-D1EB9BB3AF45}"/>
              </a:ext>
            </a:extLst>
          </p:cNvPr>
          <p:cNvSpPr txBox="1"/>
          <p:nvPr/>
        </p:nvSpPr>
        <p:spPr>
          <a:xfrm>
            <a:off x="3559787" y="6305384"/>
            <a:ext cx="5667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*Notes: City will provide access to internet and electricity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183131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4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4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4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4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9A225-54E7-A921-272C-982DB05AB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ARCHITECURE</a:t>
            </a:r>
          </a:p>
        </p:txBody>
      </p:sp>
      <p:pic>
        <p:nvPicPr>
          <p:cNvPr id="4" name="Picture 3" descr="A black background with white rectangles and circles&#10;&#10;Description automatically generated">
            <a:extLst>
              <a:ext uri="{FF2B5EF4-FFF2-40B4-BE49-F238E27FC236}">
                <a16:creationId xmlns:a16="http://schemas.microsoft.com/office/drawing/2014/main" id="{3D6EC6EF-CEB5-0BFC-EDB4-C35DDCFC5E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574310"/>
            <a:ext cx="12178755" cy="516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72239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780A1E-047F-7E10-DFB0-1237C9FC0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COMPETITORS</a:t>
            </a:r>
            <a:endParaRPr lang="en-GB" sz="400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6FFDEC-6954-0681-2DEB-A1292293A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46845" y="2884686"/>
            <a:ext cx="1928604" cy="964302"/>
          </a:xfr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C7A38032-D24F-B019-50BF-1539FAFA58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394" y="2884686"/>
            <a:ext cx="2572058" cy="7201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DFFF8E-B0FD-562A-3EF5-CE55F5FB61C4}"/>
              </a:ext>
            </a:extLst>
          </p:cNvPr>
          <p:cNvSpPr txBox="1"/>
          <p:nvPr/>
        </p:nvSpPr>
        <p:spPr>
          <a:xfrm>
            <a:off x="644056" y="4131122"/>
            <a:ext cx="3168733" cy="1402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23544">
              <a:spcAft>
                <a:spcPts val="600"/>
              </a:spcAft>
            </a:pPr>
            <a:r>
              <a:rPr lang="en-US" sz="282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Doesn’t include detection for illegal parking on street</a:t>
            </a:r>
            <a:endParaRPr lang="en-GB" sz="2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B2202C-86BE-E669-327D-BD07CAE56D81}"/>
              </a:ext>
            </a:extLst>
          </p:cNvPr>
          <p:cNvSpPr txBox="1"/>
          <p:nvPr/>
        </p:nvSpPr>
        <p:spPr>
          <a:xfrm>
            <a:off x="4326780" y="4131122"/>
            <a:ext cx="3168734" cy="1402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23544">
              <a:spcAft>
                <a:spcPts val="600"/>
              </a:spcAft>
            </a:pPr>
            <a:r>
              <a:rPr lang="en-US" sz="282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Doesn’t inform law enforcers about illegal parking</a:t>
            </a:r>
            <a:endParaRPr lang="en-GB" sz="280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76CEBD0-9710-2165-FB7D-EBA6249FE0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10042" y="2884686"/>
            <a:ext cx="3461843" cy="6846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9E9F478-4D47-AA96-1AE3-6223997D0990}"/>
              </a:ext>
            </a:extLst>
          </p:cNvPr>
          <p:cNvSpPr txBox="1"/>
          <p:nvPr/>
        </p:nvSpPr>
        <p:spPr>
          <a:xfrm>
            <a:off x="8256595" y="4349234"/>
            <a:ext cx="3168734" cy="965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23544">
              <a:spcAft>
                <a:spcPts val="600"/>
              </a:spcAft>
            </a:pPr>
            <a:r>
              <a:rPr lang="en-US" sz="28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Only works with bus lanes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551138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384</Words>
  <Application>Microsoft Office PowerPoint</Application>
  <PresentationFormat>Widescreen</PresentationFormat>
  <Paragraphs>65</Paragraphs>
  <Slides>11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ADLaM Display</vt:lpstr>
      <vt:lpstr>Arial</vt:lpstr>
      <vt:lpstr>Calibri</vt:lpstr>
      <vt:lpstr>Calibri Light</vt:lpstr>
      <vt:lpstr>Office Theme</vt:lpstr>
      <vt:lpstr>Smart On-Street Parking</vt:lpstr>
      <vt:lpstr>Problems</vt:lpstr>
      <vt:lpstr>Our Solutions</vt:lpstr>
      <vt:lpstr>Unique Value Proposition</vt:lpstr>
      <vt:lpstr>SWOT – Analysis  </vt:lpstr>
      <vt:lpstr>Stakeholders :</vt:lpstr>
      <vt:lpstr>COSTS (estimated for a portion of Korinthou Street)</vt:lpstr>
      <vt:lpstr>ARCHITECURE</vt:lpstr>
      <vt:lpstr>COMPETITORS</vt:lpstr>
      <vt:lpstr>Application 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On-Street Parking</dc:title>
  <dc:creator>Vladut Panaite</dc:creator>
  <cp:lastModifiedBy>Vladut Panaite</cp:lastModifiedBy>
  <cp:revision>8</cp:revision>
  <dcterms:created xsi:type="dcterms:W3CDTF">2023-10-30T15:38:29Z</dcterms:created>
  <dcterms:modified xsi:type="dcterms:W3CDTF">2023-11-10T16:39:46Z</dcterms:modified>
</cp:coreProperties>
</file>

<file path=docProps/thumbnail.jpeg>
</file>